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22" r:id="rId1"/>
  </p:sldMasterIdLst>
  <p:sldIdLst>
    <p:sldId id="256" r:id="rId2"/>
    <p:sldId id="258" r:id="rId3"/>
    <p:sldId id="259" r:id="rId4"/>
    <p:sldId id="260" r:id="rId5"/>
    <p:sldId id="261" r:id="rId6"/>
    <p:sldId id="262" r:id="rId7"/>
    <p:sldId id="263" r:id="rId8"/>
    <p:sldId id="264" r:id="rId9"/>
    <p:sldId id="265" r:id="rId10"/>
    <p:sldId id="266" r:id="rId11"/>
    <p:sldId id="267" r:id="rId12"/>
    <p:sldId id="268" r:id="rId13"/>
    <p:sldId id="257"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4B9DC79-A2AD-49E6-B832-91F98F763DEA}" v="154" dt="2025-08-09T21:50:02.05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72" autoAdjust="0"/>
    <p:restoredTop sz="94660"/>
  </p:normalViewPr>
  <p:slideViewPr>
    <p:cSldViewPr snapToGrid="0">
      <p:cViewPr>
        <p:scale>
          <a:sx n="82" d="100"/>
          <a:sy n="82" d="100"/>
        </p:scale>
        <p:origin x="720" y="2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2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19"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abiolah Jones" userId="934dde8d8d778ef2" providerId="LiveId" clId="{34B9DC79-A2AD-49E6-B832-91F98F763DEA}"/>
    <pc:docChg chg="undo custSel addSld modSld">
      <pc:chgData name="Fabiolah Jones" userId="934dde8d8d778ef2" providerId="LiveId" clId="{34B9DC79-A2AD-49E6-B832-91F98F763DEA}" dt="2025-08-09T22:00:42.732" v="1432" actId="20577"/>
      <pc:docMkLst>
        <pc:docMk/>
      </pc:docMkLst>
      <pc:sldChg chg="modSp mod">
        <pc:chgData name="Fabiolah Jones" userId="934dde8d8d778ef2" providerId="LiveId" clId="{34B9DC79-A2AD-49E6-B832-91F98F763DEA}" dt="2025-08-09T21:44:20.843" v="1312" actId="1076"/>
        <pc:sldMkLst>
          <pc:docMk/>
          <pc:sldMk cId="995864847" sldId="256"/>
        </pc:sldMkLst>
        <pc:spChg chg="mod">
          <ac:chgData name="Fabiolah Jones" userId="934dde8d8d778ef2" providerId="LiveId" clId="{34B9DC79-A2AD-49E6-B832-91F98F763DEA}" dt="2025-08-09T21:44:20.843" v="1312" actId="1076"/>
          <ac:spMkLst>
            <pc:docMk/>
            <pc:sldMk cId="995864847" sldId="256"/>
            <ac:spMk id="2" creationId="{39597088-A8AA-884C-088D-5E83403595A2}"/>
          </ac:spMkLst>
        </pc:spChg>
        <pc:spChg chg="mod">
          <ac:chgData name="Fabiolah Jones" userId="934dde8d8d778ef2" providerId="LiveId" clId="{34B9DC79-A2AD-49E6-B832-91F98F763DEA}" dt="2025-08-09T21:44:15.594" v="1311" actId="20577"/>
          <ac:spMkLst>
            <pc:docMk/>
            <pc:sldMk cId="995864847" sldId="256"/>
            <ac:spMk id="3" creationId="{82EEE366-2895-6FF3-B04D-C59675F59DD9}"/>
          </ac:spMkLst>
        </pc:spChg>
      </pc:sldChg>
      <pc:sldChg chg="addSp delSp modSp mod setBg">
        <pc:chgData name="Fabiolah Jones" userId="934dde8d8d778ef2" providerId="LiveId" clId="{34B9DC79-A2AD-49E6-B832-91F98F763DEA}" dt="2025-08-09T21:41:20.705" v="1299" actId="20577"/>
        <pc:sldMkLst>
          <pc:docMk/>
          <pc:sldMk cId="1727069138" sldId="257"/>
        </pc:sldMkLst>
        <pc:spChg chg="add del mod">
          <ac:chgData name="Fabiolah Jones" userId="934dde8d8d778ef2" providerId="LiveId" clId="{34B9DC79-A2AD-49E6-B832-91F98F763DEA}" dt="2025-08-09T21:34:08.258" v="1213" actId="26606"/>
          <ac:spMkLst>
            <pc:docMk/>
            <pc:sldMk cId="1727069138" sldId="257"/>
            <ac:spMk id="2" creationId="{BADD12AB-1B76-D584-ACB5-C5747383E645}"/>
          </ac:spMkLst>
        </pc:spChg>
        <pc:spChg chg="add mod">
          <ac:chgData name="Fabiolah Jones" userId="934dde8d8d778ef2" providerId="LiveId" clId="{34B9DC79-A2AD-49E6-B832-91F98F763DEA}" dt="2025-08-09T21:40:55.157" v="1297" actId="14861"/>
          <ac:spMkLst>
            <pc:docMk/>
            <pc:sldMk cId="1727069138" sldId="257"/>
            <ac:spMk id="3" creationId="{8BDE8C39-C834-7BE0-DF49-9C4EA597AE26}"/>
          </ac:spMkLst>
        </pc:spChg>
        <pc:spChg chg="mod topLvl">
          <ac:chgData name="Fabiolah Jones" userId="934dde8d8d778ef2" providerId="LiveId" clId="{34B9DC79-A2AD-49E6-B832-91F98F763DEA}" dt="2025-08-09T21:39:13.352" v="1264" actId="208"/>
          <ac:spMkLst>
            <pc:docMk/>
            <pc:sldMk cId="1727069138" sldId="257"/>
            <ac:spMk id="6" creationId="{E11BEA40-F9F8-36CB-2414-C8AE6C7BCFE8}"/>
          </ac:spMkLst>
        </pc:spChg>
        <pc:spChg chg="mod topLvl">
          <ac:chgData name="Fabiolah Jones" userId="934dde8d8d778ef2" providerId="LiveId" clId="{34B9DC79-A2AD-49E6-B832-91F98F763DEA}" dt="2025-08-09T21:39:03.050" v="1263" actId="165"/>
          <ac:spMkLst>
            <pc:docMk/>
            <pc:sldMk cId="1727069138" sldId="257"/>
            <ac:spMk id="7" creationId="{CD48CFCA-4B1A-C07D-AA2B-E222C023FD02}"/>
          </ac:spMkLst>
        </pc:spChg>
        <pc:spChg chg="mod topLvl">
          <ac:chgData name="Fabiolah Jones" userId="934dde8d8d778ef2" providerId="LiveId" clId="{34B9DC79-A2AD-49E6-B832-91F98F763DEA}" dt="2025-08-09T21:41:20.705" v="1299" actId="20577"/>
          <ac:spMkLst>
            <pc:docMk/>
            <pc:sldMk cId="1727069138" sldId="257"/>
            <ac:spMk id="15" creationId="{93E9B077-25C1-104E-EA52-50C0CD8A1BE5}"/>
          </ac:spMkLst>
        </pc:spChg>
        <pc:spChg chg="add del">
          <ac:chgData name="Fabiolah Jones" userId="934dde8d8d778ef2" providerId="LiveId" clId="{34B9DC79-A2AD-49E6-B832-91F98F763DEA}" dt="2025-08-09T21:34:42.684" v="1216" actId="26606"/>
          <ac:spMkLst>
            <pc:docMk/>
            <pc:sldMk cId="1727069138" sldId="257"/>
            <ac:spMk id="16" creationId="{BED1B64B-251E-446A-A285-6626C4EC010D}"/>
          </ac:spMkLst>
        </pc:spChg>
        <pc:spChg chg="mod topLvl">
          <ac:chgData name="Fabiolah Jones" userId="934dde8d8d778ef2" providerId="LiveId" clId="{34B9DC79-A2AD-49E6-B832-91F98F763DEA}" dt="2025-08-09T21:40:29.358" v="1294" actId="1582"/>
          <ac:spMkLst>
            <pc:docMk/>
            <pc:sldMk cId="1727069138" sldId="257"/>
            <ac:spMk id="17" creationId="{1D3DEF38-4171-AEE7-E468-5B33F56E61C0}"/>
          </ac:spMkLst>
        </pc:spChg>
        <pc:spChg chg="mod topLvl">
          <ac:chgData name="Fabiolah Jones" userId="934dde8d8d778ef2" providerId="LiveId" clId="{34B9DC79-A2AD-49E6-B832-91F98F763DEA}" dt="2025-08-09T21:39:03.050" v="1263" actId="165"/>
          <ac:spMkLst>
            <pc:docMk/>
            <pc:sldMk cId="1727069138" sldId="257"/>
            <ac:spMk id="25" creationId="{6BF3997E-6DE6-9A18-6E33-D15642A961BB}"/>
          </ac:spMkLst>
        </pc:spChg>
        <pc:spChg chg="add del">
          <ac:chgData name="Fabiolah Jones" userId="934dde8d8d778ef2" providerId="LiveId" clId="{34B9DC79-A2AD-49E6-B832-91F98F763DEA}" dt="2025-08-09T21:34:42.684" v="1216" actId="26606"/>
          <ac:spMkLst>
            <pc:docMk/>
            <pc:sldMk cId="1727069138" sldId="257"/>
            <ac:spMk id="26" creationId="{A27AE693-58E8-48BC-8ED0-568ABFEABB35}"/>
          </ac:spMkLst>
        </pc:spChg>
        <pc:spChg chg="mod topLvl">
          <ac:chgData name="Fabiolah Jones" userId="934dde8d8d778ef2" providerId="LiveId" clId="{34B9DC79-A2AD-49E6-B832-91F98F763DEA}" dt="2025-08-09T21:39:48.093" v="1292" actId="1036"/>
          <ac:spMkLst>
            <pc:docMk/>
            <pc:sldMk cId="1727069138" sldId="257"/>
            <ac:spMk id="27" creationId="{9B559C1F-ED85-BFE3-F1CA-438366D8E079}"/>
          </ac:spMkLst>
        </pc:spChg>
        <pc:grpChg chg="del mod">
          <ac:chgData name="Fabiolah Jones" userId="934dde8d8d778ef2" providerId="LiveId" clId="{34B9DC79-A2AD-49E6-B832-91F98F763DEA}" dt="2025-08-09T21:39:03.050" v="1263" actId="165"/>
          <ac:grpSpMkLst>
            <pc:docMk/>
            <pc:sldMk cId="1727069138" sldId="257"/>
            <ac:grpSpMk id="5" creationId="{A4158C9C-0615-DE9E-3FFE-A55F0EC405A8}"/>
          </ac:grpSpMkLst>
        </pc:grpChg>
        <pc:grpChg chg="add del">
          <ac:chgData name="Fabiolah Jones" userId="934dde8d8d778ef2" providerId="LiveId" clId="{34B9DC79-A2AD-49E6-B832-91F98F763DEA}" dt="2025-08-09T21:34:42.684" v="1216" actId="26606"/>
          <ac:grpSpMkLst>
            <pc:docMk/>
            <pc:sldMk cId="1727069138" sldId="257"/>
            <ac:grpSpMk id="8" creationId="{71092D16-14DA-4606-831F-0DB3EEECB91C}"/>
          </ac:grpSpMkLst>
        </pc:grpChg>
        <pc:grpChg chg="add del">
          <ac:chgData name="Fabiolah Jones" userId="934dde8d8d778ef2" providerId="LiveId" clId="{34B9DC79-A2AD-49E6-B832-91F98F763DEA}" dt="2025-08-09T21:34:42.684" v="1216" actId="26606"/>
          <ac:grpSpMkLst>
            <pc:docMk/>
            <pc:sldMk cId="1727069138" sldId="257"/>
            <ac:grpSpMk id="18" creationId="{CD02B5D1-60D4-4D5B-AFD9-C986E227431B}"/>
          </ac:grpSpMkLst>
        </pc:grpChg>
        <pc:grpChg chg="add del">
          <ac:chgData name="Fabiolah Jones" userId="934dde8d8d778ef2" providerId="LiveId" clId="{34B9DC79-A2AD-49E6-B832-91F98F763DEA}" dt="2025-08-09T21:35:48.458" v="1248" actId="26606"/>
          <ac:grpSpMkLst>
            <pc:docMk/>
            <pc:sldMk cId="1727069138" sldId="257"/>
            <ac:grpSpMk id="31" creationId="{71092D16-14DA-4606-831F-0DB3EEECB91C}"/>
          </ac:grpSpMkLst>
        </pc:grpChg>
        <pc:grpChg chg="add del">
          <ac:chgData name="Fabiolah Jones" userId="934dde8d8d778ef2" providerId="LiveId" clId="{34B9DC79-A2AD-49E6-B832-91F98F763DEA}" dt="2025-08-09T21:35:48.458" v="1248" actId="26606"/>
          <ac:grpSpMkLst>
            <pc:docMk/>
            <pc:sldMk cId="1727069138" sldId="257"/>
            <ac:grpSpMk id="42" creationId="{71092D16-14DA-4606-831F-0DB3EEECB91C}"/>
          </ac:grpSpMkLst>
        </pc:grpChg>
        <pc:graphicFrameChg chg="add del mod ord modGraphic">
          <ac:chgData name="Fabiolah Jones" userId="934dde8d8d778ef2" providerId="LiveId" clId="{34B9DC79-A2AD-49E6-B832-91F98F763DEA}" dt="2025-08-09T21:38:46.387" v="1262" actId="18245"/>
          <ac:graphicFrameMkLst>
            <pc:docMk/>
            <pc:sldMk cId="1727069138" sldId="257"/>
            <ac:graphicFrameMk id="4" creationId="{3A23884E-94B7-6F5F-B2BB-DE59A7204BE6}"/>
          </ac:graphicFrameMkLst>
        </pc:graphicFrameChg>
      </pc:sldChg>
      <pc:sldChg chg="addSp delSp modSp new mod setBg modClrScheme chgLayout">
        <pc:chgData name="Fabiolah Jones" userId="934dde8d8d778ef2" providerId="LiveId" clId="{34B9DC79-A2AD-49E6-B832-91F98F763DEA}" dt="2025-08-09T21:50:02.055" v="1422" actId="20577"/>
        <pc:sldMkLst>
          <pc:docMk/>
          <pc:sldMk cId="2207734775" sldId="258"/>
        </pc:sldMkLst>
        <pc:spChg chg="add del mod">
          <ac:chgData name="Fabiolah Jones" userId="934dde8d8d778ef2" providerId="LiveId" clId="{34B9DC79-A2AD-49E6-B832-91F98F763DEA}" dt="2025-08-09T20:53:25.849" v="118"/>
          <ac:spMkLst>
            <pc:docMk/>
            <pc:sldMk cId="2207734775" sldId="258"/>
            <ac:spMk id="2" creationId="{98118C82-4B98-C661-3956-2DE6201351AA}"/>
          </ac:spMkLst>
        </pc:spChg>
        <pc:spChg chg="add mod ord">
          <ac:chgData name="Fabiolah Jones" userId="934dde8d8d778ef2" providerId="LiveId" clId="{34B9DC79-A2AD-49E6-B832-91F98F763DEA}" dt="2025-08-09T21:48:46.919" v="1339" actId="26606"/>
          <ac:spMkLst>
            <pc:docMk/>
            <pc:sldMk cId="2207734775" sldId="258"/>
            <ac:spMk id="3" creationId="{96CA0AD7-B1C3-73FB-D0A1-7ED03388A15F}"/>
          </ac:spMkLst>
        </pc:spChg>
        <pc:spChg chg="add del mod ord">
          <ac:chgData name="Fabiolah Jones" userId="934dde8d8d778ef2" providerId="LiveId" clId="{34B9DC79-A2AD-49E6-B832-91F98F763DEA}" dt="2025-08-09T21:46:14.088" v="1335" actId="26606"/>
          <ac:spMkLst>
            <pc:docMk/>
            <pc:sldMk cId="2207734775" sldId="258"/>
            <ac:spMk id="4" creationId="{1661AB01-9DE2-72FD-397A-E38452911399}"/>
          </ac:spMkLst>
        </pc:spChg>
        <pc:spChg chg="add del">
          <ac:chgData name="Fabiolah Jones" userId="934dde8d8d778ef2" providerId="LiveId" clId="{34B9DC79-A2AD-49E6-B832-91F98F763DEA}" dt="2025-08-09T21:48:25.041" v="1336" actId="26606"/>
          <ac:spMkLst>
            <pc:docMk/>
            <pc:sldMk cId="2207734775" sldId="258"/>
            <ac:spMk id="8" creationId="{94C52C56-BEF2-4E22-8C8E-A7AC96B03A72}"/>
          </ac:spMkLst>
        </pc:spChg>
        <pc:spChg chg="add del">
          <ac:chgData name="Fabiolah Jones" userId="934dde8d8d778ef2" providerId="LiveId" clId="{34B9DC79-A2AD-49E6-B832-91F98F763DEA}" dt="2025-08-09T21:48:25.041" v="1336" actId="26606"/>
          <ac:spMkLst>
            <pc:docMk/>
            <pc:sldMk cId="2207734775" sldId="258"/>
            <ac:spMk id="9" creationId="{42285737-90EE-47DC-AC80-8AE156B11969}"/>
          </ac:spMkLst>
        </pc:spChg>
        <pc:spChg chg="add del">
          <ac:chgData name="Fabiolah Jones" userId="934dde8d8d778ef2" providerId="LiveId" clId="{34B9DC79-A2AD-49E6-B832-91F98F763DEA}" dt="2025-08-09T20:58:09.510" v="436" actId="26606"/>
          <ac:spMkLst>
            <pc:docMk/>
            <pc:sldMk cId="2207734775" sldId="258"/>
            <ac:spMk id="18" creationId="{63336871-0118-4F6E-8DBD-20AEFC62A9AD}"/>
          </ac:spMkLst>
        </pc:spChg>
        <pc:spChg chg="add del">
          <ac:chgData name="Fabiolah Jones" userId="934dde8d8d778ef2" providerId="LiveId" clId="{34B9DC79-A2AD-49E6-B832-91F98F763DEA}" dt="2025-08-09T20:58:09.510" v="436" actId="26606"/>
          <ac:spMkLst>
            <pc:docMk/>
            <pc:sldMk cId="2207734775" sldId="258"/>
            <ac:spMk id="20" creationId="{F03CC8D0-33AF-417F-8454-1FDB6C22DD25}"/>
          </ac:spMkLst>
        </pc:spChg>
        <pc:spChg chg="add del">
          <ac:chgData name="Fabiolah Jones" userId="934dde8d8d778ef2" providerId="LiveId" clId="{34B9DC79-A2AD-49E6-B832-91F98F763DEA}" dt="2025-08-09T20:58:15.153" v="438" actId="26606"/>
          <ac:spMkLst>
            <pc:docMk/>
            <pc:sldMk cId="2207734775" sldId="258"/>
            <ac:spMk id="37" creationId="{94C52C56-BEF2-4E22-8C8E-A7AC96B03A72}"/>
          </ac:spMkLst>
        </pc:spChg>
        <pc:spChg chg="add del">
          <ac:chgData name="Fabiolah Jones" userId="934dde8d8d778ef2" providerId="LiveId" clId="{34B9DC79-A2AD-49E6-B832-91F98F763DEA}" dt="2025-08-09T20:58:15.153" v="438" actId="26606"/>
          <ac:spMkLst>
            <pc:docMk/>
            <pc:sldMk cId="2207734775" sldId="258"/>
            <ac:spMk id="38" creationId="{42285737-90EE-47DC-AC80-8AE156B11969}"/>
          </ac:spMkLst>
        </pc:spChg>
        <pc:spChg chg="add del">
          <ac:chgData name="Fabiolah Jones" userId="934dde8d8d778ef2" providerId="LiveId" clId="{34B9DC79-A2AD-49E6-B832-91F98F763DEA}" dt="2025-08-09T20:58:26.579" v="440" actId="26606"/>
          <ac:spMkLst>
            <pc:docMk/>
            <pc:sldMk cId="2207734775" sldId="258"/>
            <ac:spMk id="49" creationId="{85428F22-76B3-4107-AADE-3F9EC95FD325}"/>
          </ac:spMkLst>
        </pc:spChg>
        <pc:spChg chg="add del">
          <ac:chgData name="Fabiolah Jones" userId="934dde8d8d778ef2" providerId="LiveId" clId="{34B9DC79-A2AD-49E6-B832-91F98F763DEA}" dt="2025-08-09T20:58:26.579" v="440" actId="26606"/>
          <ac:spMkLst>
            <pc:docMk/>
            <pc:sldMk cId="2207734775" sldId="258"/>
            <ac:spMk id="54" creationId="{1661AB01-9DE2-72FD-397A-E38452911399}"/>
          </ac:spMkLst>
        </pc:spChg>
        <pc:spChg chg="add">
          <ac:chgData name="Fabiolah Jones" userId="934dde8d8d778ef2" providerId="LiveId" clId="{34B9DC79-A2AD-49E6-B832-91F98F763DEA}" dt="2025-08-09T21:48:46.919" v="1339" actId="26606"/>
          <ac:spMkLst>
            <pc:docMk/>
            <pc:sldMk cId="2207734775" sldId="258"/>
            <ac:spMk id="62" creationId="{BED1B64B-251E-446A-A285-6626C4EC010D}"/>
          </ac:spMkLst>
        </pc:spChg>
        <pc:spChg chg="add">
          <ac:chgData name="Fabiolah Jones" userId="934dde8d8d778ef2" providerId="LiveId" clId="{34B9DC79-A2AD-49E6-B832-91F98F763DEA}" dt="2025-08-09T21:48:46.919" v="1339" actId="26606"/>
          <ac:spMkLst>
            <pc:docMk/>
            <pc:sldMk cId="2207734775" sldId="258"/>
            <ac:spMk id="63" creationId="{A27AE693-58E8-48BC-8ED0-568ABFEABB35}"/>
          </ac:spMkLst>
        </pc:spChg>
        <pc:grpChg chg="add del">
          <ac:chgData name="Fabiolah Jones" userId="934dde8d8d778ef2" providerId="LiveId" clId="{34B9DC79-A2AD-49E6-B832-91F98F763DEA}" dt="2025-08-09T21:48:25.041" v="1336" actId="26606"/>
          <ac:grpSpMkLst>
            <pc:docMk/>
            <pc:sldMk cId="2207734775" sldId="258"/>
            <ac:grpSpMk id="7" creationId="{71092D16-14DA-4606-831F-0DB3EEECB91C}"/>
          </ac:grpSpMkLst>
        </pc:grpChg>
        <pc:grpChg chg="add del">
          <ac:chgData name="Fabiolah Jones" userId="934dde8d8d778ef2" providerId="LiveId" clId="{34B9DC79-A2AD-49E6-B832-91F98F763DEA}" dt="2025-08-09T20:58:09.510" v="436" actId="26606"/>
          <ac:grpSpMkLst>
            <pc:docMk/>
            <pc:sldMk cId="2207734775" sldId="258"/>
            <ac:grpSpMk id="10" creationId="{71092D16-14DA-4606-831F-0DB3EEECB91C}"/>
          </ac:grpSpMkLst>
        </pc:grpChg>
        <pc:grpChg chg="add del">
          <ac:chgData name="Fabiolah Jones" userId="934dde8d8d778ef2" providerId="LiveId" clId="{34B9DC79-A2AD-49E6-B832-91F98F763DEA}" dt="2025-08-09T21:48:25.041" v="1336" actId="26606"/>
          <ac:grpSpMkLst>
            <pc:docMk/>
            <pc:sldMk cId="2207734775" sldId="258"/>
            <ac:grpSpMk id="17" creationId="{B57BDC17-F1B3-455F-BBF1-680AA1F25C06}"/>
          </ac:grpSpMkLst>
        </pc:grpChg>
        <pc:grpChg chg="add del">
          <ac:chgData name="Fabiolah Jones" userId="934dde8d8d778ef2" providerId="LiveId" clId="{34B9DC79-A2AD-49E6-B832-91F98F763DEA}" dt="2025-08-09T20:58:09.510" v="436" actId="26606"/>
          <ac:grpSpMkLst>
            <pc:docMk/>
            <pc:sldMk cId="2207734775" sldId="258"/>
            <ac:grpSpMk id="22" creationId="{B5A08A69-9EE1-4A9E-96B6-D769D87C2F9E}"/>
          </ac:grpSpMkLst>
        </pc:grpChg>
        <pc:grpChg chg="add del">
          <ac:chgData name="Fabiolah Jones" userId="934dde8d8d778ef2" providerId="LiveId" clId="{34B9DC79-A2AD-49E6-B832-91F98F763DEA}" dt="2025-08-09T20:58:26.579" v="440" actId="26606"/>
          <ac:grpSpMkLst>
            <pc:docMk/>
            <pc:sldMk cId="2207734775" sldId="258"/>
            <ac:grpSpMk id="24" creationId="{78326E10-C8CB-487F-A110-F861268DE619}"/>
          </ac:grpSpMkLst>
        </pc:grpChg>
        <pc:grpChg chg="add del">
          <ac:chgData name="Fabiolah Jones" userId="934dde8d8d778ef2" providerId="LiveId" clId="{34B9DC79-A2AD-49E6-B832-91F98F763DEA}" dt="2025-08-09T20:58:15.153" v="438" actId="26606"/>
          <ac:grpSpMkLst>
            <pc:docMk/>
            <pc:sldMk cId="2207734775" sldId="258"/>
            <ac:grpSpMk id="30" creationId="{71092D16-14DA-4606-831F-0DB3EEECB91C}"/>
          </ac:grpSpMkLst>
        </pc:grpChg>
        <pc:grpChg chg="add del">
          <ac:chgData name="Fabiolah Jones" userId="934dde8d8d778ef2" providerId="LiveId" clId="{34B9DC79-A2AD-49E6-B832-91F98F763DEA}" dt="2025-08-09T21:48:46.919" v="1339" actId="26606"/>
          <ac:grpSpMkLst>
            <pc:docMk/>
            <pc:sldMk cId="2207734775" sldId="258"/>
            <ac:grpSpMk id="33" creationId="{71092D16-14DA-4606-831F-0DB3EEECB91C}"/>
          </ac:grpSpMkLst>
        </pc:grpChg>
        <pc:grpChg chg="add del">
          <ac:chgData name="Fabiolah Jones" userId="934dde8d8d778ef2" providerId="LiveId" clId="{34B9DC79-A2AD-49E6-B832-91F98F763DEA}" dt="2025-08-09T20:58:15.153" v="438" actId="26606"/>
          <ac:grpSpMkLst>
            <pc:docMk/>
            <pc:sldMk cId="2207734775" sldId="258"/>
            <ac:grpSpMk id="39" creationId="{B57BDC17-F1B3-455F-BBF1-680AA1F25C06}"/>
          </ac:grpSpMkLst>
        </pc:grpChg>
        <pc:grpChg chg="add">
          <ac:chgData name="Fabiolah Jones" userId="934dde8d8d778ef2" providerId="LiveId" clId="{34B9DC79-A2AD-49E6-B832-91F98F763DEA}" dt="2025-08-09T21:48:46.919" v="1339" actId="26606"/>
          <ac:grpSpMkLst>
            <pc:docMk/>
            <pc:sldMk cId="2207734775" sldId="258"/>
            <ac:grpSpMk id="45" creationId="{71092D16-14DA-4606-831F-0DB3EEECB91C}"/>
          </ac:grpSpMkLst>
        </pc:grpChg>
        <pc:grpChg chg="add del">
          <ac:chgData name="Fabiolah Jones" userId="934dde8d8d778ef2" providerId="LiveId" clId="{34B9DC79-A2AD-49E6-B832-91F98F763DEA}" dt="2025-08-09T20:58:26.579" v="440" actId="26606"/>
          <ac:grpSpMkLst>
            <pc:docMk/>
            <pc:sldMk cId="2207734775" sldId="258"/>
            <ac:grpSpMk id="48" creationId="{260ACC13-B825-49F3-93DE-C8B8F2FA37A1}"/>
          </ac:grpSpMkLst>
        </pc:grpChg>
        <pc:grpChg chg="add del">
          <ac:chgData name="Fabiolah Jones" userId="934dde8d8d778ef2" providerId="LiveId" clId="{34B9DC79-A2AD-49E6-B832-91F98F763DEA}" dt="2025-08-09T20:58:26.579" v="440" actId="26606"/>
          <ac:grpSpMkLst>
            <pc:docMk/>
            <pc:sldMk cId="2207734775" sldId="258"/>
            <ac:grpSpMk id="50" creationId="{5346FBCF-5353-4172-96F5-4B7EB07777C4}"/>
          </ac:grpSpMkLst>
        </pc:grpChg>
        <pc:grpChg chg="add">
          <ac:chgData name="Fabiolah Jones" userId="934dde8d8d778ef2" providerId="LiveId" clId="{34B9DC79-A2AD-49E6-B832-91F98F763DEA}" dt="2025-08-09T21:48:46.919" v="1339" actId="26606"/>
          <ac:grpSpMkLst>
            <pc:docMk/>
            <pc:sldMk cId="2207734775" sldId="258"/>
            <ac:grpSpMk id="55" creationId="{CD02B5D1-60D4-4D5B-AFD9-C986E227431B}"/>
          </ac:grpSpMkLst>
        </pc:grpChg>
        <pc:graphicFrameChg chg="add del">
          <ac:chgData name="Fabiolah Jones" userId="934dde8d8d778ef2" providerId="LiveId" clId="{34B9DC79-A2AD-49E6-B832-91F98F763DEA}" dt="2025-08-09T20:58:09.510" v="436" actId="26606"/>
          <ac:graphicFrameMkLst>
            <pc:docMk/>
            <pc:sldMk cId="2207734775" sldId="258"/>
            <ac:graphicFrameMk id="6" creationId="{2A02CF8E-85D0-5E9E-5E7F-D73D67DFB171}"/>
          </ac:graphicFrameMkLst>
        </pc:graphicFrameChg>
        <pc:graphicFrameChg chg="add mod modGraphic">
          <ac:chgData name="Fabiolah Jones" userId="934dde8d8d778ef2" providerId="LiveId" clId="{34B9DC79-A2AD-49E6-B832-91F98F763DEA}" dt="2025-08-09T21:50:02.055" v="1422" actId="20577"/>
          <ac:graphicFrameMkLst>
            <pc:docMk/>
            <pc:sldMk cId="2207734775" sldId="258"/>
            <ac:graphicFrameMk id="21" creationId="{5DA2140C-7264-41C3-4C50-F673A65C4151}"/>
          </ac:graphicFrameMkLst>
        </pc:graphicFrameChg>
        <pc:graphicFrameChg chg="add del">
          <ac:chgData name="Fabiolah Jones" userId="934dde8d8d778ef2" providerId="LiveId" clId="{34B9DC79-A2AD-49E6-B832-91F98F763DEA}" dt="2025-08-09T20:58:15.153" v="438" actId="26606"/>
          <ac:graphicFrameMkLst>
            <pc:docMk/>
            <pc:sldMk cId="2207734775" sldId="258"/>
            <ac:graphicFrameMk id="46" creationId="{B1051D5B-C681-E483-08CB-69FE69C2BBE3}"/>
          </ac:graphicFrameMkLst>
        </pc:graphicFrameChg>
        <pc:picChg chg="add del">
          <ac:chgData name="Fabiolah Jones" userId="934dde8d8d778ef2" providerId="LiveId" clId="{34B9DC79-A2AD-49E6-B832-91F98F763DEA}" dt="2025-08-09T20:58:26.579" v="440" actId="26606"/>
          <ac:picMkLst>
            <pc:docMk/>
            <pc:sldMk cId="2207734775" sldId="258"/>
            <ac:picMk id="53" creationId="{07179EBD-8B74-8C9F-8B96-97D6FEE4441C}"/>
          </ac:picMkLst>
        </pc:picChg>
      </pc:sldChg>
      <pc:sldChg chg="addSp modSp new mod setBg modClrScheme chgLayout">
        <pc:chgData name="Fabiolah Jones" userId="934dde8d8d778ef2" providerId="LiveId" clId="{34B9DC79-A2AD-49E6-B832-91F98F763DEA}" dt="2025-08-09T21:31:25.653" v="1093" actId="1076"/>
        <pc:sldMkLst>
          <pc:docMk/>
          <pc:sldMk cId="3290183935" sldId="259"/>
        </pc:sldMkLst>
        <pc:spChg chg="add mod">
          <ac:chgData name="Fabiolah Jones" userId="934dde8d8d778ef2" providerId="LiveId" clId="{34B9DC79-A2AD-49E6-B832-91F98F763DEA}" dt="2025-08-09T21:31:25.653" v="1093" actId="1076"/>
          <ac:spMkLst>
            <pc:docMk/>
            <pc:sldMk cId="3290183935" sldId="259"/>
            <ac:spMk id="2" creationId="{30894564-9B8E-91D8-CA32-C6B460BCA69B}"/>
          </ac:spMkLst>
        </pc:spChg>
        <pc:spChg chg="add">
          <ac:chgData name="Fabiolah Jones" userId="934dde8d8d778ef2" providerId="LiveId" clId="{34B9DC79-A2AD-49E6-B832-91F98F763DEA}" dt="2025-08-09T20:57:42.924" v="434" actId="26606"/>
          <ac:spMkLst>
            <pc:docMk/>
            <pc:sldMk cId="3290183935" sldId="259"/>
            <ac:spMk id="17" creationId="{1D4477A3-7936-4C6B-B46C-52E99531272A}"/>
          </ac:spMkLst>
        </pc:spChg>
        <pc:spChg chg="add">
          <ac:chgData name="Fabiolah Jones" userId="934dde8d8d778ef2" providerId="LiveId" clId="{34B9DC79-A2AD-49E6-B832-91F98F763DEA}" dt="2025-08-09T20:57:42.924" v="434" actId="26606"/>
          <ac:spMkLst>
            <pc:docMk/>
            <pc:sldMk cId="3290183935" sldId="259"/>
            <ac:spMk id="27" creationId="{C29A1D40-470D-401E-8548-6FF3CF37797D}"/>
          </ac:spMkLst>
        </pc:spChg>
        <pc:grpChg chg="add">
          <ac:chgData name="Fabiolah Jones" userId="934dde8d8d778ef2" providerId="LiveId" clId="{34B9DC79-A2AD-49E6-B832-91F98F763DEA}" dt="2025-08-09T20:57:42.924" v="434" actId="26606"/>
          <ac:grpSpMkLst>
            <pc:docMk/>
            <pc:sldMk cId="3290183935" sldId="259"/>
            <ac:grpSpMk id="9" creationId="{C616B3DC-C165-433D-9187-62DCC0E317D3}"/>
          </ac:grpSpMkLst>
        </pc:grpChg>
        <pc:grpChg chg="add">
          <ac:chgData name="Fabiolah Jones" userId="934dde8d8d778ef2" providerId="LiveId" clId="{34B9DC79-A2AD-49E6-B832-91F98F763DEA}" dt="2025-08-09T20:57:42.924" v="434" actId="26606"/>
          <ac:grpSpMkLst>
            <pc:docMk/>
            <pc:sldMk cId="3290183935" sldId="259"/>
            <ac:grpSpMk id="19" creationId="{F44DEACC-B2E6-413E-B2B5-320225952713}"/>
          </ac:grpSpMkLst>
        </pc:grpChg>
        <pc:picChg chg="add mod">
          <ac:chgData name="Fabiolah Jones" userId="934dde8d8d778ef2" providerId="LiveId" clId="{34B9DC79-A2AD-49E6-B832-91F98F763DEA}" dt="2025-08-09T20:57:42.924" v="434" actId="26606"/>
          <ac:picMkLst>
            <pc:docMk/>
            <pc:sldMk cId="3290183935" sldId="259"/>
            <ac:picMk id="4" creationId="{CBB9EE88-ED27-C8D7-2D7A-2496925B3F6A}"/>
          </ac:picMkLst>
        </pc:picChg>
      </pc:sldChg>
      <pc:sldChg chg="addSp modSp new mod">
        <pc:chgData name="Fabiolah Jones" userId="934dde8d8d778ef2" providerId="LiveId" clId="{34B9DC79-A2AD-49E6-B832-91F98F763DEA}" dt="2025-08-09T22:00:42.732" v="1432" actId="20577"/>
        <pc:sldMkLst>
          <pc:docMk/>
          <pc:sldMk cId="3135465125" sldId="260"/>
        </pc:sldMkLst>
        <pc:spChg chg="add mod">
          <ac:chgData name="Fabiolah Jones" userId="934dde8d8d778ef2" providerId="LiveId" clId="{34B9DC79-A2AD-49E6-B832-91F98F763DEA}" dt="2025-08-09T22:00:42.732" v="1432" actId="20577"/>
          <ac:spMkLst>
            <pc:docMk/>
            <pc:sldMk cId="3135465125" sldId="260"/>
            <ac:spMk id="4" creationId="{B8C6FBD9-DF11-7E12-9D87-1A2316555061}"/>
          </ac:spMkLst>
        </pc:spChg>
        <pc:picChg chg="add mod modCrop">
          <ac:chgData name="Fabiolah Jones" userId="934dde8d8d778ef2" providerId="LiveId" clId="{34B9DC79-A2AD-49E6-B832-91F98F763DEA}" dt="2025-08-09T21:02:00.022" v="544" actId="1076"/>
          <ac:picMkLst>
            <pc:docMk/>
            <pc:sldMk cId="3135465125" sldId="260"/>
            <ac:picMk id="2" creationId="{EDBD3958-49D1-6926-25D3-80875D32528A}"/>
          </ac:picMkLst>
        </pc:picChg>
        <pc:picChg chg="add mod">
          <ac:chgData name="Fabiolah Jones" userId="934dde8d8d778ef2" providerId="LiveId" clId="{34B9DC79-A2AD-49E6-B832-91F98F763DEA}" dt="2025-08-09T22:00:39.593" v="1431" actId="1076"/>
          <ac:picMkLst>
            <pc:docMk/>
            <pc:sldMk cId="3135465125" sldId="260"/>
            <ac:picMk id="3" creationId="{AA4E7804-E213-0543-5752-F893D0A2CAFB}"/>
          </ac:picMkLst>
        </pc:picChg>
      </pc:sldChg>
      <pc:sldChg chg="addSp delSp modSp new mod setBg modClrScheme addAnim modAnim chgLayout">
        <pc:chgData name="Fabiolah Jones" userId="934dde8d8d778ef2" providerId="LiveId" clId="{34B9DC79-A2AD-49E6-B832-91F98F763DEA}" dt="2025-08-09T21:31:34.542" v="1094" actId="1076"/>
        <pc:sldMkLst>
          <pc:docMk/>
          <pc:sldMk cId="4195346440" sldId="261"/>
        </pc:sldMkLst>
        <pc:spChg chg="add del mod ord">
          <ac:chgData name="Fabiolah Jones" userId="934dde8d8d778ef2" providerId="LiveId" clId="{34B9DC79-A2AD-49E6-B832-91F98F763DEA}" dt="2025-08-09T21:02:49.434" v="551" actId="700"/>
          <ac:spMkLst>
            <pc:docMk/>
            <pc:sldMk cId="4195346440" sldId="261"/>
            <ac:spMk id="2" creationId="{2A118B37-FB82-6EAD-719C-86126A140D69}"/>
          </ac:spMkLst>
        </pc:spChg>
        <pc:spChg chg="add del mod">
          <ac:chgData name="Fabiolah Jones" userId="934dde8d8d778ef2" providerId="LiveId" clId="{34B9DC79-A2AD-49E6-B832-91F98F763DEA}" dt="2025-08-09T21:02:49.434" v="551" actId="700"/>
          <ac:spMkLst>
            <pc:docMk/>
            <pc:sldMk cId="4195346440" sldId="261"/>
            <ac:spMk id="3" creationId="{F27EAA4E-72A8-4230-75BD-ED8FFEFC1BB6}"/>
          </ac:spMkLst>
        </pc:spChg>
        <pc:spChg chg="add mod ord">
          <ac:chgData name="Fabiolah Jones" userId="934dde8d8d778ef2" providerId="LiveId" clId="{34B9DC79-A2AD-49E6-B832-91F98F763DEA}" dt="2025-08-09T21:31:34.542" v="1094" actId="1076"/>
          <ac:spMkLst>
            <pc:docMk/>
            <pc:sldMk cId="4195346440" sldId="261"/>
            <ac:spMk id="4" creationId="{4038BD55-A105-5F12-E37E-FDCFF23F9F98}"/>
          </ac:spMkLst>
        </pc:spChg>
        <pc:spChg chg="add">
          <ac:chgData name="Fabiolah Jones" userId="934dde8d8d778ef2" providerId="LiveId" clId="{34B9DC79-A2AD-49E6-B832-91F98F763DEA}" dt="2025-08-09T21:04:55.416" v="557" actId="26606"/>
          <ac:spMkLst>
            <pc:docMk/>
            <pc:sldMk cId="4195346440" sldId="261"/>
            <ac:spMk id="19" creationId="{E58348C3-6249-4952-AA86-C63DB35EA9F2}"/>
          </ac:spMkLst>
        </pc:spChg>
        <pc:grpChg chg="add">
          <ac:chgData name="Fabiolah Jones" userId="934dde8d8d778ef2" providerId="LiveId" clId="{34B9DC79-A2AD-49E6-B832-91F98F763DEA}" dt="2025-08-09T21:04:55.416" v="557" actId="26606"/>
          <ac:grpSpMkLst>
            <pc:docMk/>
            <pc:sldMk cId="4195346440" sldId="261"/>
            <ac:grpSpMk id="11" creationId="{08F94D66-27EC-4CB8-8226-D7F41C161863}"/>
          </ac:grpSpMkLst>
        </pc:grpChg>
        <pc:grpChg chg="add">
          <ac:chgData name="Fabiolah Jones" userId="934dde8d8d778ef2" providerId="LiveId" clId="{34B9DC79-A2AD-49E6-B832-91F98F763DEA}" dt="2025-08-09T21:04:55.416" v="557" actId="26606"/>
          <ac:grpSpMkLst>
            <pc:docMk/>
            <pc:sldMk cId="4195346440" sldId="261"/>
            <ac:grpSpMk id="21" creationId="{DE6174AD-DBB0-43E6-98C2-738DB3A15244}"/>
          </ac:grpSpMkLst>
        </pc:grpChg>
        <pc:picChg chg="add mod">
          <ac:chgData name="Fabiolah Jones" userId="934dde8d8d778ef2" providerId="LiveId" clId="{34B9DC79-A2AD-49E6-B832-91F98F763DEA}" dt="2025-08-09T21:04:55.416" v="557" actId="26606"/>
          <ac:picMkLst>
            <pc:docMk/>
            <pc:sldMk cId="4195346440" sldId="261"/>
            <ac:picMk id="6" creationId="{7513A0A8-D37E-47E7-75E4-118C3D80A685}"/>
          </ac:picMkLst>
        </pc:picChg>
      </pc:sldChg>
      <pc:sldChg chg="addSp delSp modSp new mod">
        <pc:chgData name="Fabiolah Jones" userId="934dde8d8d778ef2" providerId="LiveId" clId="{34B9DC79-A2AD-49E6-B832-91F98F763DEA}" dt="2025-08-09T22:00:29.558" v="1428" actId="1076"/>
        <pc:sldMkLst>
          <pc:docMk/>
          <pc:sldMk cId="764821814" sldId="262"/>
        </pc:sldMkLst>
        <pc:spChg chg="add mod">
          <ac:chgData name="Fabiolah Jones" userId="934dde8d8d778ef2" providerId="LiveId" clId="{34B9DC79-A2AD-49E6-B832-91F98F763DEA}" dt="2025-08-09T22:00:29.558" v="1428" actId="1076"/>
          <ac:spMkLst>
            <pc:docMk/>
            <pc:sldMk cId="764821814" sldId="262"/>
            <ac:spMk id="6" creationId="{2FD5A468-7DF8-4594-DA03-1541A2ACACD2}"/>
          </ac:spMkLst>
        </pc:spChg>
        <pc:picChg chg="add del mod">
          <ac:chgData name="Fabiolah Jones" userId="934dde8d8d778ef2" providerId="LiveId" clId="{34B9DC79-A2AD-49E6-B832-91F98F763DEA}" dt="2025-08-09T21:07:30.175" v="571" actId="478"/>
          <ac:picMkLst>
            <pc:docMk/>
            <pc:sldMk cId="764821814" sldId="262"/>
            <ac:picMk id="2" creationId="{8F40C83C-1C23-BB80-3C6F-9471AA4490C0}"/>
          </ac:picMkLst>
        </pc:picChg>
        <pc:picChg chg="add mod">
          <ac:chgData name="Fabiolah Jones" userId="934dde8d8d778ef2" providerId="LiveId" clId="{34B9DC79-A2AD-49E6-B832-91F98F763DEA}" dt="2025-08-09T22:00:24.883" v="1427" actId="1076"/>
          <ac:picMkLst>
            <pc:docMk/>
            <pc:sldMk cId="764821814" sldId="262"/>
            <ac:picMk id="3" creationId="{E728F18C-6090-F718-7FD3-47F75CEDDA30}"/>
          </ac:picMkLst>
        </pc:picChg>
        <pc:picChg chg="add mod">
          <ac:chgData name="Fabiolah Jones" userId="934dde8d8d778ef2" providerId="LiveId" clId="{34B9DC79-A2AD-49E6-B832-91F98F763DEA}" dt="2025-08-09T22:00:20.258" v="1426" actId="1076"/>
          <ac:picMkLst>
            <pc:docMk/>
            <pc:sldMk cId="764821814" sldId="262"/>
            <ac:picMk id="5" creationId="{60F5E22D-8564-C7CE-49C5-C7472E4F88EA}"/>
          </ac:picMkLst>
        </pc:picChg>
      </pc:sldChg>
      <pc:sldChg chg="addSp delSp modSp new mod setBg modClrScheme addAnim delAnim chgLayout">
        <pc:chgData name="Fabiolah Jones" userId="934dde8d8d778ef2" providerId="LiveId" clId="{34B9DC79-A2AD-49E6-B832-91F98F763DEA}" dt="2025-08-09T21:15:02.142" v="714" actId="1036"/>
        <pc:sldMkLst>
          <pc:docMk/>
          <pc:sldMk cId="373860359" sldId="263"/>
        </pc:sldMkLst>
        <pc:spChg chg="add del mod ord">
          <ac:chgData name="Fabiolah Jones" userId="934dde8d8d778ef2" providerId="LiveId" clId="{34B9DC79-A2AD-49E6-B832-91F98F763DEA}" dt="2025-08-09T21:14:19.650" v="700" actId="478"/>
          <ac:spMkLst>
            <pc:docMk/>
            <pc:sldMk cId="373860359" sldId="263"/>
            <ac:spMk id="2" creationId="{ED46EF82-3069-CEE4-8D9A-40F3A25DA4A2}"/>
          </ac:spMkLst>
        </pc:spChg>
        <pc:spChg chg="add del mod">
          <ac:chgData name="Fabiolah Jones" userId="934dde8d8d778ef2" providerId="LiveId" clId="{34B9DC79-A2AD-49E6-B832-91F98F763DEA}" dt="2025-08-09T21:14:21.776" v="701" actId="478"/>
          <ac:spMkLst>
            <pc:docMk/>
            <pc:sldMk cId="373860359" sldId="263"/>
            <ac:spMk id="4" creationId="{6460B4DF-48EB-0DD9-E531-A7E0305E56EA}"/>
          </ac:spMkLst>
        </pc:spChg>
        <pc:spChg chg="add mod">
          <ac:chgData name="Fabiolah Jones" userId="934dde8d8d778ef2" providerId="LiveId" clId="{34B9DC79-A2AD-49E6-B832-91F98F763DEA}" dt="2025-08-09T21:14:40.617" v="704" actId="255"/>
          <ac:spMkLst>
            <pc:docMk/>
            <pc:sldMk cId="373860359" sldId="263"/>
            <ac:spMk id="5" creationId="{0697D492-CA33-3674-0B09-53ADFACAD78A}"/>
          </ac:spMkLst>
        </pc:spChg>
        <pc:spChg chg="add del">
          <ac:chgData name="Fabiolah Jones" userId="934dde8d8d778ef2" providerId="LiveId" clId="{34B9DC79-A2AD-49E6-B832-91F98F763DEA}" dt="2025-08-09T21:13:29.189" v="695" actId="26606"/>
          <ac:spMkLst>
            <pc:docMk/>
            <pc:sldMk cId="373860359" sldId="263"/>
            <ac:spMk id="1029" creationId="{A6073935-E043-4801-AF06-06093A9145F7}"/>
          </ac:spMkLst>
        </pc:spChg>
        <pc:spChg chg="add del">
          <ac:chgData name="Fabiolah Jones" userId="934dde8d8d778ef2" providerId="LiveId" clId="{34B9DC79-A2AD-49E6-B832-91F98F763DEA}" dt="2025-08-09T21:12:40.877" v="687" actId="26606"/>
          <ac:spMkLst>
            <pc:docMk/>
            <pc:sldMk cId="373860359" sldId="263"/>
            <ac:spMk id="1039" creationId="{5EF08599-3FED-4288-A20D-E7BCAC3B8E26}"/>
          </ac:spMkLst>
        </pc:spChg>
        <pc:spChg chg="add del">
          <ac:chgData name="Fabiolah Jones" userId="934dde8d8d778ef2" providerId="LiveId" clId="{34B9DC79-A2AD-49E6-B832-91F98F763DEA}" dt="2025-08-09T21:12:40.877" v="687" actId="26606"/>
          <ac:spMkLst>
            <pc:docMk/>
            <pc:sldMk cId="373860359" sldId="263"/>
            <ac:spMk id="1041" creationId="{C884A6B2-90E9-4BDB-8503-71AC02D3956A}"/>
          </ac:spMkLst>
        </pc:spChg>
        <pc:spChg chg="add del">
          <ac:chgData name="Fabiolah Jones" userId="934dde8d8d778ef2" providerId="LiveId" clId="{34B9DC79-A2AD-49E6-B832-91F98F763DEA}" dt="2025-08-09T21:13:29.189" v="695" actId="26606"/>
          <ac:spMkLst>
            <pc:docMk/>
            <pc:sldMk cId="373860359" sldId="263"/>
            <ac:spMk id="1049" creationId="{8D6B9972-4A81-4223-9901-0E559A1D5E59}"/>
          </ac:spMkLst>
        </pc:spChg>
        <pc:spChg chg="add">
          <ac:chgData name="Fabiolah Jones" userId="934dde8d8d778ef2" providerId="LiveId" clId="{34B9DC79-A2AD-49E6-B832-91F98F763DEA}" dt="2025-08-09T21:13:29.189" v="695" actId="26606"/>
          <ac:spMkLst>
            <pc:docMk/>
            <pc:sldMk cId="373860359" sldId="263"/>
            <ac:spMk id="1062" creationId="{6C686317-9C96-4A02-88CE-7319FF590580}"/>
          </ac:spMkLst>
        </pc:spChg>
        <pc:spChg chg="add">
          <ac:chgData name="Fabiolah Jones" userId="934dde8d8d778ef2" providerId="LiveId" clId="{34B9DC79-A2AD-49E6-B832-91F98F763DEA}" dt="2025-08-09T21:13:29.189" v="695" actId="26606"/>
          <ac:spMkLst>
            <pc:docMk/>
            <pc:sldMk cId="373860359" sldId="263"/>
            <ac:spMk id="1072" creationId="{EB9A9756-A5DB-460E-A867-A2AE77834D3A}"/>
          </ac:spMkLst>
        </pc:spChg>
        <pc:grpChg chg="add del">
          <ac:chgData name="Fabiolah Jones" userId="934dde8d8d778ef2" providerId="LiveId" clId="{34B9DC79-A2AD-49E6-B832-91F98F763DEA}" dt="2025-08-09T21:13:29.189" v="695" actId="26606"/>
          <ac:grpSpMkLst>
            <pc:docMk/>
            <pc:sldMk cId="373860359" sldId="263"/>
            <ac:grpSpMk id="1028" creationId="{C616B3DC-C165-433D-9187-62DCC0E317D3}"/>
          </ac:grpSpMkLst>
        </pc:grpChg>
        <pc:grpChg chg="add del">
          <ac:chgData name="Fabiolah Jones" userId="934dde8d8d778ef2" providerId="LiveId" clId="{34B9DC79-A2AD-49E6-B832-91F98F763DEA}" dt="2025-08-09T21:13:29.189" v="695" actId="26606"/>
          <ac:grpSpMkLst>
            <pc:docMk/>
            <pc:sldMk cId="373860359" sldId="263"/>
            <ac:grpSpMk id="1030" creationId="{8AC26FF4-D6F9-4A94-A837-D051A101EDD3}"/>
          </ac:grpSpMkLst>
        </pc:grpChg>
        <pc:grpChg chg="add del">
          <ac:chgData name="Fabiolah Jones" userId="934dde8d8d778ef2" providerId="LiveId" clId="{34B9DC79-A2AD-49E6-B832-91F98F763DEA}" dt="2025-08-09T21:12:40.877" v="687" actId="26606"/>
          <ac:grpSpMkLst>
            <pc:docMk/>
            <pc:sldMk cId="373860359" sldId="263"/>
            <ac:grpSpMk id="1031" creationId="{08F94D66-27EC-4CB8-8226-D7F41C161863}"/>
          </ac:grpSpMkLst>
        </pc:grpChg>
        <pc:grpChg chg="add del">
          <ac:chgData name="Fabiolah Jones" userId="934dde8d8d778ef2" providerId="LiveId" clId="{34B9DC79-A2AD-49E6-B832-91F98F763DEA}" dt="2025-08-09T21:12:40.877" v="687" actId="26606"/>
          <ac:grpSpMkLst>
            <pc:docMk/>
            <pc:sldMk cId="373860359" sldId="263"/>
            <ac:grpSpMk id="1043" creationId="{E9046BC8-D404-4E7D-9202-A07F3FDD3823}"/>
          </ac:grpSpMkLst>
        </pc:grpChg>
        <pc:grpChg chg="add">
          <ac:chgData name="Fabiolah Jones" userId="934dde8d8d778ef2" providerId="LiveId" clId="{34B9DC79-A2AD-49E6-B832-91F98F763DEA}" dt="2025-08-09T21:13:29.189" v="695" actId="26606"/>
          <ac:grpSpMkLst>
            <pc:docMk/>
            <pc:sldMk cId="373860359" sldId="263"/>
            <ac:grpSpMk id="1054" creationId="{C616B3DC-C165-433D-9187-62DCC0E317D3}"/>
          </ac:grpSpMkLst>
        </pc:grpChg>
        <pc:grpChg chg="add">
          <ac:chgData name="Fabiolah Jones" userId="934dde8d8d778ef2" providerId="LiveId" clId="{34B9DC79-A2AD-49E6-B832-91F98F763DEA}" dt="2025-08-09T21:13:29.189" v="695" actId="26606"/>
          <ac:grpSpMkLst>
            <pc:docMk/>
            <pc:sldMk cId="373860359" sldId="263"/>
            <ac:grpSpMk id="1064" creationId="{E0E25B5C-98A3-47D8-A4D7-10C2E1758981}"/>
          </ac:grpSpMkLst>
        </pc:grpChg>
        <pc:picChg chg="add mod">
          <ac:chgData name="Fabiolah Jones" userId="934dde8d8d778ef2" providerId="LiveId" clId="{34B9DC79-A2AD-49E6-B832-91F98F763DEA}" dt="2025-08-09T21:15:02.142" v="714" actId="1036"/>
          <ac:picMkLst>
            <pc:docMk/>
            <pc:sldMk cId="373860359" sldId="263"/>
            <ac:picMk id="1026" creationId="{345194C6-4B33-B746-8F6F-E007275E857D}"/>
          </ac:picMkLst>
        </pc:picChg>
      </pc:sldChg>
      <pc:sldChg chg="addSp modSp new mod">
        <pc:chgData name="Fabiolah Jones" userId="934dde8d8d778ef2" providerId="LiveId" clId="{34B9DC79-A2AD-49E6-B832-91F98F763DEA}" dt="2025-08-09T21:18:38.787" v="937" actId="1035"/>
        <pc:sldMkLst>
          <pc:docMk/>
          <pc:sldMk cId="2432088700" sldId="264"/>
        </pc:sldMkLst>
        <pc:spChg chg="add mod">
          <ac:chgData name="Fabiolah Jones" userId="934dde8d8d778ef2" providerId="LiveId" clId="{34B9DC79-A2AD-49E6-B832-91F98F763DEA}" dt="2025-08-09T21:18:33.492" v="914" actId="1035"/>
          <ac:spMkLst>
            <pc:docMk/>
            <pc:sldMk cId="2432088700" sldId="264"/>
            <ac:spMk id="4" creationId="{FBF21358-FD1E-B7C2-A349-46C152D64D8B}"/>
          </ac:spMkLst>
        </pc:spChg>
        <pc:picChg chg="add mod">
          <ac:chgData name="Fabiolah Jones" userId="934dde8d8d778ef2" providerId="LiveId" clId="{34B9DC79-A2AD-49E6-B832-91F98F763DEA}" dt="2025-08-09T21:18:36.358" v="923" actId="1035"/>
          <ac:picMkLst>
            <pc:docMk/>
            <pc:sldMk cId="2432088700" sldId="264"/>
            <ac:picMk id="2" creationId="{2A677CFD-4701-DE47-73BD-440828CED3C0}"/>
          </ac:picMkLst>
        </pc:picChg>
        <pc:picChg chg="add mod">
          <ac:chgData name="Fabiolah Jones" userId="934dde8d8d778ef2" providerId="LiveId" clId="{34B9DC79-A2AD-49E6-B832-91F98F763DEA}" dt="2025-08-09T21:18:38.787" v="937" actId="1035"/>
          <ac:picMkLst>
            <pc:docMk/>
            <pc:sldMk cId="2432088700" sldId="264"/>
            <ac:picMk id="3" creationId="{8E971348-B99D-859F-8CAC-2F08DB738F6A}"/>
          </ac:picMkLst>
        </pc:picChg>
      </pc:sldChg>
      <pc:sldChg chg="addSp modSp new mod setBg modClrScheme chgLayout">
        <pc:chgData name="Fabiolah Jones" userId="934dde8d8d778ef2" providerId="LiveId" clId="{34B9DC79-A2AD-49E6-B832-91F98F763DEA}" dt="2025-08-09T21:25:42.734" v="944" actId="1076"/>
        <pc:sldMkLst>
          <pc:docMk/>
          <pc:sldMk cId="3075172618" sldId="265"/>
        </pc:sldMkLst>
        <pc:spChg chg="add mod">
          <ac:chgData name="Fabiolah Jones" userId="934dde8d8d778ef2" providerId="LiveId" clId="{34B9DC79-A2AD-49E6-B832-91F98F763DEA}" dt="2025-08-09T21:25:42.734" v="944" actId="1076"/>
          <ac:spMkLst>
            <pc:docMk/>
            <pc:sldMk cId="3075172618" sldId="265"/>
            <ac:spMk id="2" creationId="{22458B1C-51AC-9A59-BAE3-A3E81BBD2153}"/>
          </ac:spMkLst>
        </pc:spChg>
        <pc:spChg chg="add">
          <ac:chgData name="Fabiolah Jones" userId="934dde8d8d778ef2" providerId="LiveId" clId="{34B9DC79-A2AD-49E6-B832-91F98F763DEA}" dt="2025-08-09T21:25:34.469" v="943" actId="26606"/>
          <ac:spMkLst>
            <pc:docMk/>
            <pc:sldMk cId="3075172618" sldId="265"/>
            <ac:spMk id="2063" creationId="{1D4477A3-7936-4C6B-B46C-52E99531272A}"/>
          </ac:spMkLst>
        </pc:spChg>
        <pc:spChg chg="add">
          <ac:chgData name="Fabiolah Jones" userId="934dde8d8d778ef2" providerId="LiveId" clId="{34B9DC79-A2AD-49E6-B832-91F98F763DEA}" dt="2025-08-09T21:25:34.469" v="943" actId="26606"/>
          <ac:spMkLst>
            <pc:docMk/>
            <pc:sldMk cId="3075172618" sldId="265"/>
            <ac:spMk id="2073" creationId="{C29A1D40-470D-401E-8548-6FF3CF37797D}"/>
          </ac:spMkLst>
        </pc:spChg>
        <pc:grpChg chg="add">
          <ac:chgData name="Fabiolah Jones" userId="934dde8d8d778ef2" providerId="LiveId" clId="{34B9DC79-A2AD-49E6-B832-91F98F763DEA}" dt="2025-08-09T21:25:34.469" v="943" actId="26606"/>
          <ac:grpSpMkLst>
            <pc:docMk/>
            <pc:sldMk cId="3075172618" sldId="265"/>
            <ac:grpSpMk id="2055" creationId="{C616B3DC-C165-433D-9187-62DCC0E317D3}"/>
          </ac:grpSpMkLst>
        </pc:grpChg>
        <pc:grpChg chg="add">
          <ac:chgData name="Fabiolah Jones" userId="934dde8d8d778ef2" providerId="LiveId" clId="{34B9DC79-A2AD-49E6-B832-91F98F763DEA}" dt="2025-08-09T21:25:34.469" v="943" actId="26606"/>
          <ac:grpSpMkLst>
            <pc:docMk/>
            <pc:sldMk cId="3075172618" sldId="265"/>
            <ac:grpSpMk id="2065" creationId="{F44DEACC-B2E6-413E-B2B5-320225952713}"/>
          </ac:grpSpMkLst>
        </pc:grpChg>
        <pc:picChg chg="add mod">
          <ac:chgData name="Fabiolah Jones" userId="934dde8d8d778ef2" providerId="LiveId" clId="{34B9DC79-A2AD-49E6-B832-91F98F763DEA}" dt="2025-08-09T21:25:34.469" v="943" actId="26606"/>
          <ac:picMkLst>
            <pc:docMk/>
            <pc:sldMk cId="3075172618" sldId="265"/>
            <ac:picMk id="2050" creationId="{F9F5A0DE-9B32-2469-0AEC-252774733FF0}"/>
          </ac:picMkLst>
        </pc:picChg>
      </pc:sldChg>
      <pc:sldChg chg="addSp modSp new mod">
        <pc:chgData name="Fabiolah Jones" userId="934dde8d8d778ef2" providerId="LiveId" clId="{34B9DC79-A2AD-49E6-B832-91F98F763DEA}" dt="2025-08-09T22:00:09.390" v="1425" actId="1076"/>
        <pc:sldMkLst>
          <pc:docMk/>
          <pc:sldMk cId="2286936959" sldId="266"/>
        </pc:sldMkLst>
        <pc:spChg chg="add mod">
          <ac:chgData name="Fabiolah Jones" userId="934dde8d8d778ef2" providerId="LiveId" clId="{34B9DC79-A2AD-49E6-B832-91F98F763DEA}" dt="2025-08-09T21:27:58.723" v="1075" actId="1076"/>
          <ac:spMkLst>
            <pc:docMk/>
            <pc:sldMk cId="2286936959" sldId="266"/>
            <ac:spMk id="4" creationId="{13FD7491-6821-2124-8E54-8318E99B8F45}"/>
          </ac:spMkLst>
        </pc:spChg>
        <pc:picChg chg="add mod">
          <ac:chgData name="Fabiolah Jones" userId="934dde8d8d778ef2" providerId="LiveId" clId="{34B9DC79-A2AD-49E6-B832-91F98F763DEA}" dt="2025-08-09T21:28:04.188" v="1076" actId="1076"/>
          <ac:picMkLst>
            <pc:docMk/>
            <pc:sldMk cId="2286936959" sldId="266"/>
            <ac:picMk id="2" creationId="{22886C7F-837B-BD99-03A3-0527E1A817C6}"/>
          </ac:picMkLst>
        </pc:picChg>
        <pc:picChg chg="add mod">
          <ac:chgData name="Fabiolah Jones" userId="934dde8d8d778ef2" providerId="LiveId" clId="{34B9DC79-A2AD-49E6-B832-91F98F763DEA}" dt="2025-08-09T22:00:09.390" v="1425" actId="1076"/>
          <ac:picMkLst>
            <pc:docMk/>
            <pc:sldMk cId="2286936959" sldId="266"/>
            <ac:picMk id="3" creationId="{59D0605D-0F08-7387-E507-E950AD740DD6}"/>
          </ac:picMkLst>
        </pc:picChg>
      </pc:sldChg>
      <pc:sldChg chg="addSp delSp modSp new mod setBg modClrScheme addAnim modAnim chgLayout">
        <pc:chgData name="Fabiolah Jones" userId="934dde8d8d778ef2" providerId="LiveId" clId="{34B9DC79-A2AD-49E6-B832-91F98F763DEA}" dt="2025-08-09T21:44:03.660" v="1300"/>
        <pc:sldMkLst>
          <pc:docMk/>
          <pc:sldMk cId="1294391647" sldId="267"/>
        </pc:sldMkLst>
        <pc:spChg chg="add mod">
          <ac:chgData name="Fabiolah Jones" userId="934dde8d8d778ef2" providerId="LiveId" clId="{34B9DC79-A2AD-49E6-B832-91F98F763DEA}" dt="2025-08-09T21:31:14.720" v="1092" actId="1076"/>
          <ac:spMkLst>
            <pc:docMk/>
            <pc:sldMk cId="1294391647" sldId="267"/>
            <ac:spMk id="2" creationId="{2F79DB2E-EB09-1D44-78D5-1E390F2F51C0}"/>
          </ac:spMkLst>
        </pc:spChg>
        <pc:spChg chg="add del">
          <ac:chgData name="Fabiolah Jones" userId="934dde8d8d778ef2" providerId="LiveId" clId="{34B9DC79-A2AD-49E6-B832-91F98F763DEA}" dt="2025-08-09T21:30:25.362" v="1084" actId="478"/>
          <ac:spMkLst>
            <pc:docMk/>
            <pc:sldMk cId="1294391647" sldId="267"/>
            <ac:spMk id="3" creationId="{7E428D9A-6EAE-2A96-2863-ED36F5C28DE2}"/>
          </ac:spMkLst>
        </pc:spChg>
        <pc:spChg chg="add del">
          <ac:chgData name="Fabiolah Jones" userId="934dde8d8d778ef2" providerId="LiveId" clId="{34B9DC79-A2AD-49E6-B832-91F98F763DEA}" dt="2025-08-09T21:30:43.679" v="1086" actId="26606"/>
          <ac:spMkLst>
            <pc:docMk/>
            <pc:sldMk cId="1294391647" sldId="267"/>
            <ac:spMk id="3087" creationId="{E58348C3-6249-4952-AA86-C63DB35EA9F2}"/>
          </ac:spMkLst>
        </pc:spChg>
        <pc:spChg chg="add del">
          <ac:chgData name="Fabiolah Jones" userId="934dde8d8d778ef2" providerId="LiveId" clId="{34B9DC79-A2AD-49E6-B832-91F98F763DEA}" dt="2025-08-09T21:31:06.419" v="1091" actId="26606"/>
          <ac:spMkLst>
            <pc:docMk/>
            <pc:sldMk cId="1294391647" sldId="267"/>
            <ac:spMk id="3108" creationId="{E58348C3-6249-4952-AA86-C63DB35EA9F2}"/>
          </ac:spMkLst>
        </pc:spChg>
        <pc:spChg chg="add">
          <ac:chgData name="Fabiolah Jones" userId="934dde8d8d778ef2" providerId="LiveId" clId="{34B9DC79-A2AD-49E6-B832-91F98F763DEA}" dt="2025-08-09T21:31:06.419" v="1091" actId="26606"/>
          <ac:spMkLst>
            <pc:docMk/>
            <pc:sldMk cId="1294391647" sldId="267"/>
            <ac:spMk id="3129" creationId="{E58348C3-6249-4952-AA86-C63DB35EA9F2}"/>
          </ac:spMkLst>
        </pc:spChg>
        <pc:grpChg chg="add del">
          <ac:chgData name="Fabiolah Jones" userId="934dde8d8d778ef2" providerId="LiveId" clId="{34B9DC79-A2AD-49E6-B832-91F98F763DEA}" dt="2025-08-09T21:30:43.679" v="1086" actId="26606"/>
          <ac:grpSpMkLst>
            <pc:docMk/>
            <pc:sldMk cId="1294391647" sldId="267"/>
            <ac:grpSpMk id="3079" creationId="{08F94D66-27EC-4CB8-8226-D7F41C161863}"/>
          </ac:grpSpMkLst>
        </pc:grpChg>
        <pc:grpChg chg="add del">
          <ac:chgData name="Fabiolah Jones" userId="934dde8d8d778ef2" providerId="LiveId" clId="{34B9DC79-A2AD-49E6-B832-91F98F763DEA}" dt="2025-08-09T21:30:43.679" v="1086" actId="26606"/>
          <ac:grpSpMkLst>
            <pc:docMk/>
            <pc:sldMk cId="1294391647" sldId="267"/>
            <ac:grpSpMk id="3089" creationId="{DE6174AD-DBB0-43E6-98C2-738DB3A15244}"/>
          </ac:grpSpMkLst>
        </pc:grpChg>
        <pc:grpChg chg="add del">
          <ac:chgData name="Fabiolah Jones" userId="934dde8d8d778ef2" providerId="LiveId" clId="{34B9DC79-A2AD-49E6-B832-91F98F763DEA}" dt="2025-08-09T21:31:06.419" v="1091" actId="26606"/>
          <ac:grpSpMkLst>
            <pc:docMk/>
            <pc:sldMk cId="1294391647" sldId="267"/>
            <ac:grpSpMk id="3100" creationId="{08F94D66-27EC-4CB8-8226-D7F41C161863}"/>
          </ac:grpSpMkLst>
        </pc:grpChg>
        <pc:grpChg chg="add del">
          <ac:chgData name="Fabiolah Jones" userId="934dde8d8d778ef2" providerId="LiveId" clId="{34B9DC79-A2AD-49E6-B832-91F98F763DEA}" dt="2025-08-09T21:31:06.419" v="1091" actId="26606"/>
          <ac:grpSpMkLst>
            <pc:docMk/>
            <pc:sldMk cId="1294391647" sldId="267"/>
            <ac:grpSpMk id="3110" creationId="{DE6174AD-DBB0-43E6-98C2-738DB3A15244}"/>
          </ac:grpSpMkLst>
        </pc:grpChg>
        <pc:grpChg chg="add">
          <ac:chgData name="Fabiolah Jones" userId="934dde8d8d778ef2" providerId="LiveId" clId="{34B9DC79-A2AD-49E6-B832-91F98F763DEA}" dt="2025-08-09T21:31:06.419" v="1091" actId="26606"/>
          <ac:grpSpMkLst>
            <pc:docMk/>
            <pc:sldMk cId="1294391647" sldId="267"/>
            <ac:grpSpMk id="3121" creationId="{08F94D66-27EC-4CB8-8226-D7F41C161863}"/>
          </ac:grpSpMkLst>
        </pc:grpChg>
        <pc:grpChg chg="add">
          <ac:chgData name="Fabiolah Jones" userId="934dde8d8d778ef2" providerId="LiveId" clId="{34B9DC79-A2AD-49E6-B832-91F98F763DEA}" dt="2025-08-09T21:31:06.419" v="1091" actId="26606"/>
          <ac:grpSpMkLst>
            <pc:docMk/>
            <pc:sldMk cId="1294391647" sldId="267"/>
            <ac:grpSpMk id="3131" creationId="{DE6174AD-DBB0-43E6-98C2-738DB3A15244}"/>
          </ac:grpSpMkLst>
        </pc:grpChg>
        <pc:picChg chg="add mod">
          <ac:chgData name="Fabiolah Jones" userId="934dde8d8d778ef2" providerId="LiveId" clId="{34B9DC79-A2AD-49E6-B832-91F98F763DEA}" dt="2025-08-09T21:31:06.419" v="1091" actId="26606"/>
          <ac:picMkLst>
            <pc:docMk/>
            <pc:sldMk cId="1294391647" sldId="267"/>
            <ac:picMk id="4" creationId="{35836281-F1DE-BB36-5894-CD59FBABD339}"/>
          </ac:picMkLst>
        </pc:picChg>
        <pc:picChg chg="add del mod">
          <ac:chgData name="Fabiolah Jones" userId="934dde8d8d778ef2" providerId="LiveId" clId="{34B9DC79-A2AD-49E6-B832-91F98F763DEA}" dt="2025-08-09T21:30:21.574" v="1082" actId="478"/>
          <ac:picMkLst>
            <pc:docMk/>
            <pc:sldMk cId="1294391647" sldId="267"/>
            <ac:picMk id="3074" creationId="{7C129C7A-6E6D-02D1-C751-1C41BFECAF9F}"/>
          </ac:picMkLst>
        </pc:picChg>
        <pc:picChg chg="add del mod">
          <ac:chgData name="Fabiolah Jones" userId="934dde8d8d778ef2" providerId="LiveId" clId="{34B9DC79-A2AD-49E6-B832-91F98F763DEA}" dt="2025-08-09T21:31:02.593" v="1089" actId="478"/>
          <ac:picMkLst>
            <pc:docMk/>
            <pc:sldMk cId="1294391647" sldId="267"/>
            <ac:picMk id="3078" creationId="{FB1A952C-1665-8F72-93AF-CD2EE189BDEE}"/>
          </ac:picMkLst>
        </pc:picChg>
      </pc:sldChg>
      <pc:sldChg chg="addSp modSp new mod">
        <pc:chgData name="Fabiolah Jones" userId="934dde8d8d778ef2" providerId="LiveId" clId="{34B9DC79-A2AD-49E6-B832-91F98F763DEA}" dt="2025-08-09T21:59:51.632" v="1423" actId="14100"/>
        <pc:sldMkLst>
          <pc:docMk/>
          <pc:sldMk cId="3891523157" sldId="268"/>
        </pc:sldMkLst>
        <pc:spChg chg="add mod">
          <ac:chgData name="Fabiolah Jones" userId="934dde8d8d778ef2" providerId="LiveId" clId="{34B9DC79-A2AD-49E6-B832-91F98F763DEA}" dt="2025-08-09T21:33:36.797" v="1209" actId="1076"/>
          <ac:spMkLst>
            <pc:docMk/>
            <pc:sldMk cId="3891523157" sldId="268"/>
            <ac:spMk id="2" creationId="{F4B1D1E8-B885-70F1-71B3-13D9D3C88D71}"/>
          </ac:spMkLst>
        </pc:spChg>
        <pc:picChg chg="add mod">
          <ac:chgData name="Fabiolah Jones" userId="934dde8d8d778ef2" providerId="LiveId" clId="{34B9DC79-A2AD-49E6-B832-91F98F763DEA}" dt="2025-08-09T21:33:28.770" v="1208" actId="1582"/>
          <ac:picMkLst>
            <pc:docMk/>
            <pc:sldMk cId="3891523157" sldId="268"/>
            <ac:picMk id="3" creationId="{C71221E5-FA6E-B37E-2B32-5316C815FF67}"/>
          </ac:picMkLst>
        </pc:picChg>
        <pc:picChg chg="add mod">
          <ac:chgData name="Fabiolah Jones" userId="934dde8d8d778ef2" providerId="LiveId" clId="{34B9DC79-A2AD-49E6-B832-91F98F763DEA}" dt="2025-08-09T21:59:51.632" v="1423" actId="14100"/>
          <ac:picMkLst>
            <pc:docMk/>
            <pc:sldMk cId="3891523157" sldId="268"/>
            <ac:picMk id="4" creationId="{A84DC877-3074-8D6E-B7E1-71BA651705C1}"/>
          </ac:picMkLst>
        </pc:picChg>
      </pc:sldChg>
    </pc:docChg>
  </pc:docChgLst>
</pc:chgInfo>
</file>

<file path=ppt/diagrams/_rels/data1.xml.rels><?xml version="1.0" encoding="UTF-8" standalone="yes"?>
<Relationships xmlns="http://schemas.openxmlformats.org/package/2006/relationships"><Relationship Id="rId1" Type="http://schemas.openxmlformats.org/officeDocument/2006/relationships/hyperlink" Target="https://usc-geohealth-hub-uscssi.hub.arcgis.com/datasets/perceptions-of-school-safety/explore?location=34.117758%2C-117.162695%2C7.91&amp;showTable=true" TargetMode="External"/></Relationships>
</file>

<file path=ppt/diagrams/_rels/drawing1.xml.rels><?xml version="1.0" encoding="UTF-8" standalone="yes"?>
<Relationships xmlns="http://schemas.openxmlformats.org/package/2006/relationships"><Relationship Id="rId1" Type="http://schemas.openxmlformats.org/officeDocument/2006/relationships/hyperlink" Target="https://usc-geohealth-hub-uscssi.hub.arcgis.com/datasets/perceptions-of-school-safety/explore?location=34.117758%2C-117.162695%2C7.91&amp;showTable=true" TargetMode="Externa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7D638FA-B7CA-4BA3-963D-A194A0885EF2}" type="doc">
      <dgm:prSet loTypeId="urn:microsoft.com/office/officeart/2005/8/layout/vProcess5" loCatId="process" qsTypeId="urn:microsoft.com/office/officeart/2005/8/quickstyle/simple1" qsCatId="simple" csTypeId="urn:microsoft.com/office/officeart/2005/8/colors/colorful1" csCatId="colorful" phldr="1"/>
      <dgm:spPr/>
      <dgm:t>
        <a:bodyPr/>
        <a:lstStyle/>
        <a:p>
          <a:endParaRPr lang="en-US"/>
        </a:p>
      </dgm:t>
    </dgm:pt>
    <dgm:pt modelId="{FB345464-47F3-47F5-B5C5-FF93633DE46E}">
      <dgm:prSet/>
      <dgm:spPr/>
      <dgm:t>
        <a:bodyPr/>
        <a:lstStyle/>
        <a:p>
          <a:r>
            <a:rPr lang="en-US" dirty="0"/>
            <a:t>For this final project I used </a:t>
          </a:r>
          <a:r>
            <a:rPr lang="en-US" dirty="0" err="1"/>
            <a:t>Jupyter</a:t>
          </a:r>
          <a:r>
            <a:rPr lang="en-US" dirty="0"/>
            <a:t> Notebooks for python, Matplotlib to create visualizations, and pandas for data analysis. The dataset in this project is regarding Southern California students’ perception of their safety in school .</a:t>
          </a:r>
        </a:p>
      </dgm:t>
    </dgm:pt>
    <dgm:pt modelId="{529FE553-5FAA-4616-9D9F-3D3C3523BFEE}" type="parTrans" cxnId="{EEC7479D-3DE2-4DB3-A263-2D67171871EF}">
      <dgm:prSet/>
      <dgm:spPr/>
      <dgm:t>
        <a:bodyPr/>
        <a:lstStyle/>
        <a:p>
          <a:endParaRPr lang="en-US"/>
        </a:p>
      </dgm:t>
    </dgm:pt>
    <dgm:pt modelId="{3FB09143-1607-4CFB-B395-C2967E999320}" type="sibTrans" cxnId="{EEC7479D-3DE2-4DB3-A263-2D67171871EF}">
      <dgm:prSet/>
      <dgm:spPr/>
      <dgm:t>
        <a:bodyPr/>
        <a:lstStyle/>
        <a:p>
          <a:endParaRPr lang="en-US"/>
        </a:p>
      </dgm:t>
    </dgm:pt>
    <dgm:pt modelId="{4772B293-F4D3-4A6E-9159-E6E49581CB77}">
      <dgm:prSet/>
      <dgm:spPr/>
      <dgm:t>
        <a:bodyPr/>
        <a:lstStyle/>
        <a:p>
          <a:r>
            <a:rPr lang="en-US" u="none" dirty="0"/>
            <a:t>The dataset can be found at:</a:t>
          </a:r>
          <a:endParaRPr lang="en-US" u="none" dirty="0">
            <a:hlinkClick xmlns:r="http://schemas.openxmlformats.org/officeDocument/2006/relationships" r:id="rId1"/>
          </a:endParaRPr>
        </a:p>
        <a:p>
          <a:r>
            <a:rPr lang="en-US" u="sng" dirty="0">
              <a:hlinkClick xmlns:r="http://schemas.openxmlformats.org/officeDocument/2006/relationships" r:id="rId1"/>
            </a:rPr>
            <a:t>https://usc-geohealth-hub-uscssi.hub.arcgis.com/datasets/perceptions-of-school-safety/explore?location=34.117758%2C-117.162695%2C7.91&amp;showTable=true</a:t>
          </a:r>
          <a:r>
            <a:rPr lang="en-US" dirty="0"/>
            <a:t>. </a:t>
          </a:r>
        </a:p>
      </dgm:t>
    </dgm:pt>
    <dgm:pt modelId="{2CC734E5-7056-419F-8D1C-BDDE43DAF120}" type="parTrans" cxnId="{25094B0C-B510-46FF-9820-F6D13226B35F}">
      <dgm:prSet/>
      <dgm:spPr/>
      <dgm:t>
        <a:bodyPr/>
        <a:lstStyle/>
        <a:p>
          <a:endParaRPr lang="en-US"/>
        </a:p>
      </dgm:t>
    </dgm:pt>
    <dgm:pt modelId="{A22F753E-CD49-4787-BB97-EC49C921CBA3}" type="sibTrans" cxnId="{25094B0C-B510-46FF-9820-F6D13226B35F}">
      <dgm:prSet/>
      <dgm:spPr/>
      <dgm:t>
        <a:bodyPr/>
        <a:lstStyle/>
        <a:p>
          <a:endParaRPr lang="en-US"/>
        </a:p>
      </dgm:t>
    </dgm:pt>
    <dgm:pt modelId="{A281107C-5E16-4F0C-A7D2-268FBCC214FF}">
      <dgm:prSet/>
      <dgm:spPr/>
      <dgm:t>
        <a:bodyPr/>
        <a:lstStyle/>
        <a:p>
          <a:r>
            <a:rPr lang="en-US"/>
            <a:t>The dataset was cleaned and 5 questions were asked of the data. Recommendations were made to the California Board of Education based on the results from this analysis.</a:t>
          </a:r>
        </a:p>
      </dgm:t>
    </dgm:pt>
    <dgm:pt modelId="{2B6F30F1-D476-4EC8-B722-4E4CC06DAEC2}" type="parTrans" cxnId="{EB7C84DD-39E7-40D5-9589-EB7F68ACA86A}">
      <dgm:prSet/>
      <dgm:spPr/>
      <dgm:t>
        <a:bodyPr/>
        <a:lstStyle/>
        <a:p>
          <a:endParaRPr lang="en-US"/>
        </a:p>
      </dgm:t>
    </dgm:pt>
    <dgm:pt modelId="{0A4E8AA7-DD5C-4949-88E7-D041DBEEA4FF}" type="sibTrans" cxnId="{EB7C84DD-39E7-40D5-9589-EB7F68ACA86A}">
      <dgm:prSet/>
      <dgm:spPr/>
      <dgm:t>
        <a:bodyPr/>
        <a:lstStyle/>
        <a:p>
          <a:endParaRPr lang="en-US"/>
        </a:p>
      </dgm:t>
    </dgm:pt>
    <dgm:pt modelId="{97E4B2A7-2979-4773-BC8B-CA8C92FE21C4}" type="pres">
      <dgm:prSet presAssocID="{77D638FA-B7CA-4BA3-963D-A194A0885EF2}" presName="outerComposite" presStyleCnt="0">
        <dgm:presLayoutVars>
          <dgm:chMax val="5"/>
          <dgm:dir/>
          <dgm:resizeHandles val="exact"/>
        </dgm:presLayoutVars>
      </dgm:prSet>
      <dgm:spPr/>
    </dgm:pt>
    <dgm:pt modelId="{A8C8FDAE-456F-4BEA-8CBA-66615EA4ADA2}" type="pres">
      <dgm:prSet presAssocID="{77D638FA-B7CA-4BA3-963D-A194A0885EF2}" presName="dummyMaxCanvas" presStyleCnt="0">
        <dgm:presLayoutVars/>
      </dgm:prSet>
      <dgm:spPr/>
    </dgm:pt>
    <dgm:pt modelId="{AB850C5B-5900-4986-843D-7ED479447353}" type="pres">
      <dgm:prSet presAssocID="{77D638FA-B7CA-4BA3-963D-A194A0885EF2}" presName="ThreeNodes_1" presStyleLbl="node1" presStyleIdx="0" presStyleCnt="3">
        <dgm:presLayoutVars>
          <dgm:bulletEnabled val="1"/>
        </dgm:presLayoutVars>
      </dgm:prSet>
      <dgm:spPr/>
    </dgm:pt>
    <dgm:pt modelId="{F6755D42-F616-4204-B611-00388DEC4693}" type="pres">
      <dgm:prSet presAssocID="{77D638FA-B7CA-4BA3-963D-A194A0885EF2}" presName="ThreeNodes_2" presStyleLbl="node1" presStyleIdx="1" presStyleCnt="3">
        <dgm:presLayoutVars>
          <dgm:bulletEnabled val="1"/>
        </dgm:presLayoutVars>
      </dgm:prSet>
      <dgm:spPr/>
    </dgm:pt>
    <dgm:pt modelId="{46A72183-6EF6-4A45-BD5B-2C91FE51485C}" type="pres">
      <dgm:prSet presAssocID="{77D638FA-B7CA-4BA3-963D-A194A0885EF2}" presName="ThreeNodes_3" presStyleLbl="node1" presStyleIdx="2" presStyleCnt="3">
        <dgm:presLayoutVars>
          <dgm:bulletEnabled val="1"/>
        </dgm:presLayoutVars>
      </dgm:prSet>
      <dgm:spPr/>
    </dgm:pt>
    <dgm:pt modelId="{27985C8D-5F13-4E9D-BBE6-6C8CCFB16958}" type="pres">
      <dgm:prSet presAssocID="{77D638FA-B7CA-4BA3-963D-A194A0885EF2}" presName="ThreeConn_1-2" presStyleLbl="fgAccFollowNode1" presStyleIdx="0" presStyleCnt="2">
        <dgm:presLayoutVars>
          <dgm:bulletEnabled val="1"/>
        </dgm:presLayoutVars>
      </dgm:prSet>
      <dgm:spPr/>
    </dgm:pt>
    <dgm:pt modelId="{84D3820A-BD8F-4C67-9B94-4F20A04242C9}" type="pres">
      <dgm:prSet presAssocID="{77D638FA-B7CA-4BA3-963D-A194A0885EF2}" presName="ThreeConn_2-3" presStyleLbl="fgAccFollowNode1" presStyleIdx="1" presStyleCnt="2">
        <dgm:presLayoutVars>
          <dgm:bulletEnabled val="1"/>
        </dgm:presLayoutVars>
      </dgm:prSet>
      <dgm:spPr/>
    </dgm:pt>
    <dgm:pt modelId="{DE5A9C38-05D4-46F8-93AC-5FB06EAC8695}" type="pres">
      <dgm:prSet presAssocID="{77D638FA-B7CA-4BA3-963D-A194A0885EF2}" presName="ThreeNodes_1_text" presStyleLbl="node1" presStyleIdx="2" presStyleCnt="3">
        <dgm:presLayoutVars>
          <dgm:bulletEnabled val="1"/>
        </dgm:presLayoutVars>
      </dgm:prSet>
      <dgm:spPr/>
    </dgm:pt>
    <dgm:pt modelId="{0C3D46F2-9885-497D-AFF7-4D3A72A3E279}" type="pres">
      <dgm:prSet presAssocID="{77D638FA-B7CA-4BA3-963D-A194A0885EF2}" presName="ThreeNodes_2_text" presStyleLbl="node1" presStyleIdx="2" presStyleCnt="3">
        <dgm:presLayoutVars>
          <dgm:bulletEnabled val="1"/>
        </dgm:presLayoutVars>
      </dgm:prSet>
      <dgm:spPr/>
    </dgm:pt>
    <dgm:pt modelId="{3B319DF7-5202-4B28-BB96-F39AD499D85F}" type="pres">
      <dgm:prSet presAssocID="{77D638FA-B7CA-4BA3-963D-A194A0885EF2}" presName="ThreeNodes_3_text" presStyleLbl="node1" presStyleIdx="2" presStyleCnt="3">
        <dgm:presLayoutVars>
          <dgm:bulletEnabled val="1"/>
        </dgm:presLayoutVars>
      </dgm:prSet>
      <dgm:spPr/>
    </dgm:pt>
  </dgm:ptLst>
  <dgm:cxnLst>
    <dgm:cxn modelId="{79248401-052A-49C0-827F-D2E733DE76E3}" type="presOf" srcId="{A22F753E-CD49-4787-BB97-EC49C921CBA3}" destId="{84D3820A-BD8F-4C67-9B94-4F20A04242C9}" srcOrd="0" destOrd="0" presId="urn:microsoft.com/office/officeart/2005/8/layout/vProcess5"/>
    <dgm:cxn modelId="{B920A801-DDE8-455E-AD74-F1E52946BFE0}" type="presOf" srcId="{77D638FA-B7CA-4BA3-963D-A194A0885EF2}" destId="{97E4B2A7-2979-4773-BC8B-CA8C92FE21C4}" srcOrd="0" destOrd="0" presId="urn:microsoft.com/office/officeart/2005/8/layout/vProcess5"/>
    <dgm:cxn modelId="{25094B0C-B510-46FF-9820-F6D13226B35F}" srcId="{77D638FA-B7CA-4BA3-963D-A194A0885EF2}" destId="{4772B293-F4D3-4A6E-9159-E6E49581CB77}" srcOrd="1" destOrd="0" parTransId="{2CC734E5-7056-419F-8D1C-BDDE43DAF120}" sibTransId="{A22F753E-CD49-4787-BB97-EC49C921CBA3}"/>
    <dgm:cxn modelId="{336C4F21-3F45-445E-8E4F-1198BD424C75}" type="presOf" srcId="{FB345464-47F3-47F5-B5C5-FF93633DE46E}" destId="{DE5A9C38-05D4-46F8-93AC-5FB06EAC8695}" srcOrd="1" destOrd="0" presId="urn:microsoft.com/office/officeart/2005/8/layout/vProcess5"/>
    <dgm:cxn modelId="{2469B22E-5115-4F2E-8F4A-CD27F4BAB337}" type="presOf" srcId="{4772B293-F4D3-4A6E-9159-E6E49581CB77}" destId="{0C3D46F2-9885-497D-AFF7-4D3A72A3E279}" srcOrd="1" destOrd="0" presId="urn:microsoft.com/office/officeart/2005/8/layout/vProcess5"/>
    <dgm:cxn modelId="{F4FECE3B-A1C4-4E04-91AA-819B87A54FBC}" type="presOf" srcId="{3FB09143-1607-4CFB-B395-C2967E999320}" destId="{27985C8D-5F13-4E9D-BBE6-6C8CCFB16958}" srcOrd="0" destOrd="0" presId="urn:microsoft.com/office/officeart/2005/8/layout/vProcess5"/>
    <dgm:cxn modelId="{AA65F551-F2A5-4E91-B8B4-49F6C7D5FB54}" type="presOf" srcId="{A281107C-5E16-4F0C-A7D2-268FBCC214FF}" destId="{46A72183-6EF6-4A45-BD5B-2C91FE51485C}" srcOrd="0" destOrd="0" presId="urn:microsoft.com/office/officeart/2005/8/layout/vProcess5"/>
    <dgm:cxn modelId="{1ABBAB76-6920-4E39-9FDB-A5D281E42804}" type="presOf" srcId="{A281107C-5E16-4F0C-A7D2-268FBCC214FF}" destId="{3B319DF7-5202-4B28-BB96-F39AD499D85F}" srcOrd="1" destOrd="0" presId="urn:microsoft.com/office/officeart/2005/8/layout/vProcess5"/>
    <dgm:cxn modelId="{EEC7479D-3DE2-4DB3-A263-2D67171871EF}" srcId="{77D638FA-B7CA-4BA3-963D-A194A0885EF2}" destId="{FB345464-47F3-47F5-B5C5-FF93633DE46E}" srcOrd="0" destOrd="0" parTransId="{529FE553-5FAA-4616-9D9F-3D3C3523BFEE}" sibTransId="{3FB09143-1607-4CFB-B395-C2967E999320}"/>
    <dgm:cxn modelId="{A1DC56A5-5F62-4D5F-80C5-4BD9B3155639}" type="presOf" srcId="{FB345464-47F3-47F5-B5C5-FF93633DE46E}" destId="{AB850C5B-5900-4986-843D-7ED479447353}" srcOrd="0" destOrd="0" presId="urn:microsoft.com/office/officeart/2005/8/layout/vProcess5"/>
    <dgm:cxn modelId="{A1ECBDBE-A16C-4643-B282-E234A7DF6009}" type="presOf" srcId="{4772B293-F4D3-4A6E-9159-E6E49581CB77}" destId="{F6755D42-F616-4204-B611-00388DEC4693}" srcOrd="0" destOrd="0" presId="urn:microsoft.com/office/officeart/2005/8/layout/vProcess5"/>
    <dgm:cxn modelId="{EB7C84DD-39E7-40D5-9589-EB7F68ACA86A}" srcId="{77D638FA-B7CA-4BA3-963D-A194A0885EF2}" destId="{A281107C-5E16-4F0C-A7D2-268FBCC214FF}" srcOrd="2" destOrd="0" parTransId="{2B6F30F1-D476-4EC8-B722-4E4CC06DAEC2}" sibTransId="{0A4E8AA7-DD5C-4949-88E7-D041DBEEA4FF}"/>
    <dgm:cxn modelId="{36956BB6-8622-4C46-B2A5-F44DCA50DF25}" type="presParOf" srcId="{97E4B2A7-2979-4773-BC8B-CA8C92FE21C4}" destId="{A8C8FDAE-456F-4BEA-8CBA-66615EA4ADA2}" srcOrd="0" destOrd="0" presId="urn:microsoft.com/office/officeart/2005/8/layout/vProcess5"/>
    <dgm:cxn modelId="{AE64592B-010A-4567-B49C-B9886A9447AC}" type="presParOf" srcId="{97E4B2A7-2979-4773-BC8B-CA8C92FE21C4}" destId="{AB850C5B-5900-4986-843D-7ED479447353}" srcOrd="1" destOrd="0" presId="urn:microsoft.com/office/officeart/2005/8/layout/vProcess5"/>
    <dgm:cxn modelId="{7951DD03-3C0A-4F8C-9B21-ED459EEE424D}" type="presParOf" srcId="{97E4B2A7-2979-4773-BC8B-CA8C92FE21C4}" destId="{F6755D42-F616-4204-B611-00388DEC4693}" srcOrd="2" destOrd="0" presId="urn:microsoft.com/office/officeart/2005/8/layout/vProcess5"/>
    <dgm:cxn modelId="{3986D8F2-0164-40B8-82DA-8145E2363C8B}" type="presParOf" srcId="{97E4B2A7-2979-4773-BC8B-CA8C92FE21C4}" destId="{46A72183-6EF6-4A45-BD5B-2C91FE51485C}" srcOrd="3" destOrd="0" presId="urn:microsoft.com/office/officeart/2005/8/layout/vProcess5"/>
    <dgm:cxn modelId="{E0E70A4F-ED78-4819-BC5B-0C5CD728C41D}" type="presParOf" srcId="{97E4B2A7-2979-4773-BC8B-CA8C92FE21C4}" destId="{27985C8D-5F13-4E9D-BBE6-6C8CCFB16958}" srcOrd="4" destOrd="0" presId="urn:microsoft.com/office/officeart/2005/8/layout/vProcess5"/>
    <dgm:cxn modelId="{CE0A5670-D066-473A-9227-3F8999162AD0}" type="presParOf" srcId="{97E4B2A7-2979-4773-BC8B-CA8C92FE21C4}" destId="{84D3820A-BD8F-4C67-9B94-4F20A04242C9}" srcOrd="5" destOrd="0" presId="urn:microsoft.com/office/officeart/2005/8/layout/vProcess5"/>
    <dgm:cxn modelId="{006020C0-5BDC-4695-8A81-89C63F3C9941}" type="presParOf" srcId="{97E4B2A7-2979-4773-BC8B-CA8C92FE21C4}" destId="{DE5A9C38-05D4-46F8-93AC-5FB06EAC8695}" srcOrd="6" destOrd="0" presId="urn:microsoft.com/office/officeart/2005/8/layout/vProcess5"/>
    <dgm:cxn modelId="{34BBA880-F907-4600-AD2E-71508552905D}" type="presParOf" srcId="{97E4B2A7-2979-4773-BC8B-CA8C92FE21C4}" destId="{0C3D46F2-9885-497D-AFF7-4D3A72A3E279}" srcOrd="7" destOrd="0" presId="urn:microsoft.com/office/officeart/2005/8/layout/vProcess5"/>
    <dgm:cxn modelId="{F904FD65-BACB-425E-ABBD-B195F857459F}" type="presParOf" srcId="{97E4B2A7-2979-4773-BC8B-CA8C92FE21C4}" destId="{3B319DF7-5202-4B28-BB96-F39AD499D85F}" srcOrd="8"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850C5B-5900-4986-843D-7ED479447353}">
      <dsp:nvSpPr>
        <dsp:cNvPr id="0" name=""/>
        <dsp:cNvSpPr/>
      </dsp:nvSpPr>
      <dsp:spPr>
        <a:xfrm>
          <a:off x="0" y="0"/>
          <a:ext cx="5301755" cy="1369887"/>
        </a:xfrm>
        <a:prstGeom prst="roundRect">
          <a:avLst>
            <a:gd name="adj" fmla="val 10000"/>
          </a:avLst>
        </a:prstGeom>
        <a:solidFill>
          <a:schemeClr val="accent2">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dirty="0"/>
            <a:t>For this final project I used </a:t>
          </a:r>
          <a:r>
            <a:rPr lang="en-US" sz="1500" kern="1200" dirty="0" err="1"/>
            <a:t>Jupyter</a:t>
          </a:r>
          <a:r>
            <a:rPr lang="en-US" sz="1500" kern="1200" dirty="0"/>
            <a:t> Notebooks for python, Matplotlib to create visualizations, and pandas for data analysis. The dataset in this project is regarding Southern California students’ perception of their safety in school .</a:t>
          </a:r>
        </a:p>
      </dsp:txBody>
      <dsp:txXfrm>
        <a:off x="40123" y="40123"/>
        <a:ext cx="3823539" cy="1289641"/>
      </dsp:txXfrm>
    </dsp:sp>
    <dsp:sp modelId="{F6755D42-F616-4204-B611-00388DEC4693}">
      <dsp:nvSpPr>
        <dsp:cNvPr id="0" name=""/>
        <dsp:cNvSpPr/>
      </dsp:nvSpPr>
      <dsp:spPr>
        <a:xfrm>
          <a:off x="467801" y="1598201"/>
          <a:ext cx="5301755" cy="1369887"/>
        </a:xfrm>
        <a:prstGeom prst="roundRect">
          <a:avLst>
            <a:gd name="adj" fmla="val 10000"/>
          </a:avLst>
        </a:prstGeom>
        <a:solidFill>
          <a:schemeClr val="accent3">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u="none" kern="1200" dirty="0"/>
            <a:t>The dataset can be found at:</a:t>
          </a:r>
          <a:endParaRPr lang="en-US" sz="1500" u="none" kern="1200" dirty="0">
            <a:hlinkClick xmlns:r="http://schemas.openxmlformats.org/officeDocument/2006/relationships" r:id="rId1"/>
          </a:endParaRPr>
        </a:p>
        <a:p>
          <a:pPr marL="0" lvl="0" indent="0" algn="l" defTabSz="666750">
            <a:lnSpc>
              <a:spcPct val="90000"/>
            </a:lnSpc>
            <a:spcBef>
              <a:spcPct val="0"/>
            </a:spcBef>
            <a:spcAft>
              <a:spcPct val="35000"/>
            </a:spcAft>
            <a:buNone/>
          </a:pPr>
          <a:r>
            <a:rPr lang="en-US" sz="1500" u="sng" kern="1200" dirty="0">
              <a:hlinkClick xmlns:r="http://schemas.openxmlformats.org/officeDocument/2006/relationships" r:id="rId1"/>
            </a:rPr>
            <a:t>https://usc-geohealth-hub-uscssi.hub.arcgis.com/datasets/perceptions-of-school-safety/explore?location=34.117758%2C-117.162695%2C7.91&amp;showTable=true</a:t>
          </a:r>
          <a:r>
            <a:rPr lang="en-US" sz="1500" kern="1200" dirty="0"/>
            <a:t>. </a:t>
          </a:r>
        </a:p>
      </dsp:txBody>
      <dsp:txXfrm>
        <a:off x="507924" y="1638324"/>
        <a:ext cx="3863280" cy="1289641"/>
      </dsp:txXfrm>
    </dsp:sp>
    <dsp:sp modelId="{46A72183-6EF6-4A45-BD5B-2C91FE51485C}">
      <dsp:nvSpPr>
        <dsp:cNvPr id="0" name=""/>
        <dsp:cNvSpPr/>
      </dsp:nvSpPr>
      <dsp:spPr>
        <a:xfrm>
          <a:off x="935603" y="3196403"/>
          <a:ext cx="5301755" cy="1369887"/>
        </a:xfrm>
        <a:prstGeom prst="roundRect">
          <a:avLst>
            <a:gd name="adj" fmla="val 10000"/>
          </a:avLst>
        </a:prstGeom>
        <a:solidFill>
          <a:schemeClr val="accent4">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a:t>The dataset was cleaned and 5 questions were asked of the data. Recommendations were made to the California Board of Education based on the results from this analysis.</a:t>
          </a:r>
        </a:p>
      </dsp:txBody>
      <dsp:txXfrm>
        <a:off x="975726" y="3236526"/>
        <a:ext cx="3863280" cy="1289641"/>
      </dsp:txXfrm>
    </dsp:sp>
    <dsp:sp modelId="{27985C8D-5F13-4E9D-BBE6-6C8CCFB16958}">
      <dsp:nvSpPr>
        <dsp:cNvPr id="0" name=""/>
        <dsp:cNvSpPr/>
      </dsp:nvSpPr>
      <dsp:spPr>
        <a:xfrm>
          <a:off x="4411328" y="1038831"/>
          <a:ext cx="890426" cy="890426"/>
        </a:xfrm>
        <a:prstGeom prst="downArrow">
          <a:avLst>
            <a:gd name="adj1" fmla="val 55000"/>
            <a:gd name="adj2" fmla="val 45000"/>
          </a:avLst>
        </a:prstGeom>
        <a:solidFill>
          <a:schemeClr val="accent2">
            <a:tint val="40000"/>
            <a:alpha val="90000"/>
            <a:hueOff val="0"/>
            <a:satOff val="0"/>
            <a:lumOff val="0"/>
            <a:alphaOff val="0"/>
          </a:schemeClr>
        </a:solidFill>
        <a:ln w="15875" cap="rnd"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4611674" y="1038831"/>
        <a:ext cx="489734" cy="670046"/>
      </dsp:txXfrm>
    </dsp:sp>
    <dsp:sp modelId="{84D3820A-BD8F-4C67-9B94-4F20A04242C9}">
      <dsp:nvSpPr>
        <dsp:cNvPr id="0" name=""/>
        <dsp:cNvSpPr/>
      </dsp:nvSpPr>
      <dsp:spPr>
        <a:xfrm>
          <a:off x="4879130" y="2627900"/>
          <a:ext cx="890426" cy="890426"/>
        </a:xfrm>
        <a:prstGeom prst="downArrow">
          <a:avLst>
            <a:gd name="adj1" fmla="val 55000"/>
            <a:gd name="adj2" fmla="val 45000"/>
          </a:avLst>
        </a:prstGeom>
        <a:solidFill>
          <a:schemeClr val="accent3">
            <a:tint val="40000"/>
            <a:alpha val="90000"/>
            <a:hueOff val="0"/>
            <a:satOff val="0"/>
            <a:lumOff val="0"/>
            <a:alphaOff val="0"/>
          </a:schemeClr>
        </a:solidFill>
        <a:ln w="15875" cap="rnd"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5079476" y="2627900"/>
        <a:ext cx="489734" cy="670046"/>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a:t>Click to edit Master title style</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89323A4-D354-4DA8-A2F2-03AF6510BF31}" type="datetimeFigureOut">
              <a:rPr lang="en-US" smtClean="0"/>
              <a:t>8/9/2025</a:t>
            </a:fld>
            <a:endParaRPr lang="en-US"/>
          </a:p>
        </p:txBody>
      </p:sp>
      <p:sp>
        <p:nvSpPr>
          <p:cNvPr id="5" name="Footer Placeholder 4"/>
          <p:cNvSpPr>
            <a:spLocks noGrp="1"/>
          </p:cNvSpPr>
          <p:nvPr>
            <p:ph type="ftr" sz="quarter" idx="11"/>
          </p:nvPr>
        </p:nvSpPr>
        <p:spPr>
          <a:xfrm>
            <a:off x="5332412" y="5883275"/>
            <a:ext cx="4324044" cy="365125"/>
          </a:xfrm>
        </p:spPr>
        <p:txBody>
          <a:bodyPr/>
          <a:lstStyle/>
          <a:p>
            <a:endParaRPr lang="en-US"/>
          </a:p>
        </p:txBody>
      </p:sp>
      <p:sp>
        <p:nvSpPr>
          <p:cNvPr id="6" name="Slide Number Placeholder 5"/>
          <p:cNvSpPr>
            <a:spLocks noGrp="1"/>
          </p:cNvSpPr>
          <p:nvPr>
            <p:ph type="sldNum" sz="quarter" idx="12"/>
          </p:nvPr>
        </p:nvSpPr>
        <p:spPr/>
        <p:txBody>
          <a:bodyPr/>
          <a:lstStyle/>
          <a:p>
            <a:fld id="{D873C561-43E7-4066-A425-272B58F0CC93}" type="slidenum">
              <a:rPr lang="en-US" smtClean="0"/>
              <a:t>‹#›</a:t>
            </a:fld>
            <a:endParaRPr lang="en-US"/>
          </a:p>
        </p:txBody>
      </p:sp>
    </p:spTree>
    <p:extLst>
      <p:ext uri="{BB962C8B-B14F-4D97-AF65-F5344CB8AC3E}">
        <p14:creationId xmlns:p14="http://schemas.microsoft.com/office/powerpoint/2010/main" val="20312495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89323A4-D354-4DA8-A2F2-03AF6510BF31}" type="datetimeFigureOut">
              <a:rPr lang="en-US" smtClean="0"/>
              <a:t>8/9/2025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873C561-43E7-4066-A425-272B58F0CC93}" type="slidenum">
              <a:rPr lang="en-US" smtClean="0"/>
              <a:t>‹#›</a:t>
            </a:fld>
            <a:endParaRPr lang="en-US"/>
          </a:p>
        </p:txBody>
      </p:sp>
    </p:spTree>
    <p:extLst>
      <p:ext uri="{BB962C8B-B14F-4D97-AF65-F5344CB8AC3E}">
        <p14:creationId xmlns:p14="http://schemas.microsoft.com/office/powerpoint/2010/main" val="35789280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89323A4-D354-4DA8-A2F2-03AF6510BF31}" type="datetimeFigureOut">
              <a:rPr lang="en-US" smtClean="0"/>
              <a:t>8/9/2025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873C561-43E7-4066-A425-272B58F0CC93}" type="slidenum">
              <a:rPr lang="en-US" smtClean="0"/>
              <a:t>‹#›</a:t>
            </a:fld>
            <a:endParaRPr lang="en-US"/>
          </a:p>
        </p:txBody>
      </p:sp>
    </p:spTree>
    <p:extLst>
      <p:ext uri="{BB962C8B-B14F-4D97-AF65-F5344CB8AC3E}">
        <p14:creationId xmlns:p14="http://schemas.microsoft.com/office/powerpoint/2010/main" val="46327000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89323A4-D354-4DA8-A2F2-03AF6510BF31}" type="datetimeFigureOut">
              <a:rPr lang="en-US" smtClean="0"/>
              <a:t>8/9/2025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873C561-43E7-4066-A425-272B58F0CC93}" type="slidenum">
              <a:rPr lang="en-US" smtClean="0"/>
              <a:t>‹#›</a:t>
            </a:fld>
            <a:endParaRPr lang="en-US"/>
          </a:p>
        </p:txBody>
      </p:sp>
    </p:spTree>
    <p:extLst>
      <p:ext uri="{BB962C8B-B14F-4D97-AF65-F5344CB8AC3E}">
        <p14:creationId xmlns:p14="http://schemas.microsoft.com/office/powerpoint/2010/main" val="202264456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89323A4-D354-4DA8-A2F2-03AF6510BF31}" type="datetimeFigureOut">
              <a:rPr lang="en-US" smtClean="0"/>
              <a:t>8/9/2025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873C561-43E7-4066-A425-272B58F0CC93}" type="slidenum">
              <a:rPr lang="en-US" smtClean="0"/>
              <a:t>‹#›</a:t>
            </a:fld>
            <a:endParaRPr lang="en-US"/>
          </a:p>
        </p:txBody>
      </p:sp>
    </p:spTree>
    <p:extLst>
      <p:ext uri="{BB962C8B-B14F-4D97-AF65-F5344CB8AC3E}">
        <p14:creationId xmlns:p14="http://schemas.microsoft.com/office/powerpoint/2010/main" val="190800898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89323A4-D354-4DA8-A2F2-03AF6510BF31}" type="datetimeFigureOut">
              <a:rPr lang="en-US" smtClean="0"/>
              <a:t>8/9/2025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873C561-43E7-4066-A425-272B58F0CC93}" type="slidenum">
              <a:rPr lang="en-US" smtClean="0"/>
              <a:t>‹#›</a:t>
            </a:fld>
            <a:endParaRPr lang="en-US"/>
          </a:p>
        </p:txBody>
      </p:sp>
    </p:spTree>
    <p:extLst>
      <p:ext uri="{BB962C8B-B14F-4D97-AF65-F5344CB8AC3E}">
        <p14:creationId xmlns:p14="http://schemas.microsoft.com/office/powerpoint/2010/main" val="19473820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89323A4-D354-4DA8-A2F2-03AF6510BF31}" type="datetimeFigureOut">
              <a:rPr lang="en-US" smtClean="0"/>
              <a:t>8/9/2025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873C561-43E7-4066-A425-272B58F0CC93}" type="slidenum">
              <a:rPr lang="en-US" smtClean="0"/>
              <a:t>‹#›</a:t>
            </a:fld>
            <a:endParaRPr lang="en-US"/>
          </a:p>
        </p:txBody>
      </p:sp>
    </p:spTree>
    <p:extLst>
      <p:ext uri="{BB962C8B-B14F-4D97-AF65-F5344CB8AC3E}">
        <p14:creationId xmlns:p14="http://schemas.microsoft.com/office/powerpoint/2010/main" val="166337105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89323A4-D354-4DA8-A2F2-03AF6510BF31}" type="datetimeFigureOut">
              <a:rPr lang="en-US" smtClean="0"/>
              <a:t>8/9/2025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873C561-43E7-4066-A425-272B58F0CC93}" type="slidenum">
              <a:rPr lang="en-US" smtClean="0"/>
              <a:t>‹#›</a:t>
            </a:fld>
            <a:endParaRPr lang="en-US"/>
          </a:p>
        </p:txBody>
      </p:sp>
    </p:spTree>
    <p:extLst>
      <p:ext uri="{BB962C8B-B14F-4D97-AF65-F5344CB8AC3E}">
        <p14:creationId xmlns:p14="http://schemas.microsoft.com/office/powerpoint/2010/main" val="413783863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89323A4-D354-4DA8-A2F2-03AF6510BF31}" type="datetimeFigureOut">
              <a:rPr lang="en-US" smtClean="0"/>
              <a:t>8/9/2025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873C561-43E7-4066-A425-272B58F0CC93}" type="slidenum">
              <a:rPr lang="en-US" smtClean="0"/>
              <a:t>‹#›</a:t>
            </a:fld>
            <a:endParaRPr lang="en-US"/>
          </a:p>
        </p:txBody>
      </p:sp>
    </p:spTree>
    <p:extLst>
      <p:ext uri="{BB962C8B-B14F-4D97-AF65-F5344CB8AC3E}">
        <p14:creationId xmlns:p14="http://schemas.microsoft.com/office/powerpoint/2010/main" val="33446279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89323A4-D354-4DA8-A2F2-03AF6510BF31}" type="datetimeFigureOut">
              <a:rPr lang="en-US" smtClean="0"/>
              <a:t>8/9/2025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0951856" y="5867131"/>
            <a:ext cx="551167" cy="365125"/>
          </a:xfrm>
        </p:spPr>
        <p:txBody>
          <a:bodyPr/>
          <a:lstStyle/>
          <a:p>
            <a:fld id="{D873C561-43E7-4066-A425-272B58F0CC93}" type="slidenum">
              <a:rPr lang="en-US" smtClean="0"/>
              <a:t>‹#›</a:t>
            </a:fld>
            <a:endParaRPr lang="en-US"/>
          </a:p>
        </p:txBody>
      </p:sp>
    </p:spTree>
    <p:extLst>
      <p:ext uri="{BB962C8B-B14F-4D97-AF65-F5344CB8AC3E}">
        <p14:creationId xmlns:p14="http://schemas.microsoft.com/office/powerpoint/2010/main" val="39394583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89323A4-D354-4DA8-A2F2-03AF6510BF31}" type="datetimeFigureOut">
              <a:rPr lang="en-US" smtClean="0"/>
              <a:t>8/9/2025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873C561-43E7-4066-A425-272B58F0CC93}" type="slidenum">
              <a:rPr lang="en-US" smtClean="0"/>
              <a:t>‹#›</a:t>
            </a:fld>
            <a:endParaRPr lang="en-US"/>
          </a:p>
        </p:txBody>
      </p:sp>
    </p:spTree>
    <p:extLst>
      <p:ext uri="{BB962C8B-B14F-4D97-AF65-F5344CB8AC3E}">
        <p14:creationId xmlns:p14="http://schemas.microsoft.com/office/powerpoint/2010/main" val="13132444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89323A4-D354-4DA8-A2F2-03AF6510BF31}" type="datetimeFigureOut">
              <a:rPr lang="en-US" smtClean="0"/>
              <a:t>8/9/2025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873C561-43E7-4066-A425-272B58F0CC93}" type="slidenum">
              <a:rPr lang="en-US" smtClean="0"/>
              <a:t>‹#›</a:t>
            </a:fld>
            <a:endParaRPr lang="en-US"/>
          </a:p>
        </p:txBody>
      </p:sp>
    </p:spTree>
    <p:extLst>
      <p:ext uri="{BB962C8B-B14F-4D97-AF65-F5344CB8AC3E}">
        <p14:creationId xmlns:p14="http://schemas.microsoft.com/office/powerpoint/2010/main" val="16419838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89323A4-D354-4DA8-A2F2-03AF6510BF31}" type="datetimeFigureOut">
              <a:rPr lang="en-US" smtClean="0"/>
              <a:t>8/9/2025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873C561-43E7-4066-A425-272B58F0CC93}" type="slidenum">
              <a:rPr lang="en-US" smtClean="0"/>
              <a:t>‹#›</a:t>
            </a:fld>
            <a:endParaRPr lang="en-US"/>
          </a:p>
        </p:txBody>
      </p:sp>
    </p:spTree>
    <p:extLst>
      <p:ext uri="{BB962C8B-B14F-4D97-AF65-F5344CB8AC3E}">
        <p14:creationId xmlns:p14="http://schemas.microsoft.com/office/powerpoint/2010/main" val="32990917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89323A4-D354-4DA8-A2F2-03AF6510BF31}" type="datetimeFigureOut">
              <a:rPr lang="en-US" smtClean="0"/>
              <a:t>8/9/2025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873C561-43E7-4066-A425-272B58F0CC93}" type="slidenum">
              <a:rPr lang="en-US" smtClean="0"/>
              <a:t>‹#›</a:t>
            </a:fld>
            <a:endParaRPr lang="en-US"/>
          </a:p>
        </p:txBody>
      </p:sp>
    </p:spTree>
    <p:extLst>
      <p:ext uri="{BB962C8B-B14F-4D97-AF65-F5344CB8AC3E}">
        <p14:creationId xmlns:p14="http://schemas.microsoft.com/office/powerpoint/2010/main" val="35268290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89323A4-D354-4DA8-A2F2-03AF6510BF31}" type="datetimeFigureOut">
              <a:rPr lang="en-US" smtClean="0"/>
              <a:t>8/9/2025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873C561-43E7-4066-A425-272B58F0CC93}" type="slidenum">
              <a:rPr lang="en-US" smtClean="0"/>
              <a:t>‹#›</a:t>
            </a:fld>
            <a:endParaRPr lang="en-US"/>
          </a:p>
        </p:txBody>
      </p:sp>
    </p:spTree>
    <p:extLst>
      <p:ext uri="{BB962C8B-B14F-4D97-AF65-F5344CB8AC3E}">
        <p14:creationId xmlns:p14="http://schemas.microsoft.com/office/powerpoint/2010/main" val="28926748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89323A4-D354-4DA8-A2F2-03AF6510BF31}" type="datetimeFigureOut">
              <a:rPr lang="en-US" smtClean="0"/>
              <a:t>8/9/2025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873C561-43E7-4066-A425-272B58F0CC93}" type="slidenum">
              <a:rPr lang="en-US" smtClean="0"/>
              <a:t>‹#›</a:t>
            </a:fld>
            <a:endParaRPr lang="en-US"/>
          </a:p>
        </p:txBody>
      </p:sp>
    </p:spTree>
    <p:extLst>
      <p:ext uri="{BB962C8B-B14F-4D97-AF65-F5344CB8AC3E}">
        <p14:creationId xmlns:p14="http://schemas.microsoft.com/office/powerpoint/2010/main" val="32381444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89323A4-D354-4DA8-A2F2-03AF6510BF31}" type="datetimeFigureOut">
              <a:rPr lang="en-US" smtClean="0"/>
              <a:t>8/9/2025</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873C561-43E7-4066-A425-272B58F0CC93}" type="slidenum">
              <a:rPr lang="en-US" smtClean="0"/>
              <a:t>‹#›</a:t>
            </a:fld>
            <a:endParaRPr lang="en-US"/>
          </a:p>
        </p:txBody>
      </p:sp>
    </p:spTree>
    <p:extLst>
      <p:ext uri="{BB962C8B-B14F-4D97-AF65-F5344CB8AC3E}">
        <p14:creationId xmlns:p14="http://schemas.microsoft.com/office/powerpoint/2010/main" val="42669333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289323A4-D354-4DA8-A2F2-03AF6510BF31}" type="datetimeFigureOut">
              <a:rPr lang="en-US" smtClean="0"/>
              <a:t>8/9/2025</a:t>
            </a:fld>
            <a:endParaRPr lang="en-US"/>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873C561-43E7-4066-A425-272B58F0CC93}" type="slidenum">
              <a:rPr lang="en-US" smtClean="0"/>
              <a:t>‹#›</a:t>
            </a:fld>
            <a:endParaRPr lang="en-US"/>
          </a:p>
        </p:txBody>
      </p:sp>
    </p:spTree>
    <p:extLst>
      <p:ext uri="{BB962C8B-B14F-4D97-AF65-F5344CB8AC3E}">
        <p14:creationId xmlns:p14="http://schemas.microsoft.com/office/powerpoint/2010/main" val="1622300328"/>
      </p:ext>
    </p:extLst>
  </p:cSld>
  <p:clrMap bg1="lt1" tx1="dk1" bg2="lt2" tx2="dk2" accent1="accent1" accent2="accent2" accent3="accent3" accent4="accent4" accent5="accent5" accent6="accent6" hlink="hlink" folHlink="folHlink"/>
  <p:sldLayoutIdLst>
    <p:sldLayoutId id="2147484023" r:id="rId1"/>
    <p:sldLayoutId id="2147484024" r:id="rId2"/>
    <p:sldLayoutId id="2147484025" r:id="rId3"/>
    <p:sldLayoutId id="2147484026" r:id="rId4"/>
    <p:sldLayoutId id="2147484027" r:id="rId5"/>
    <p:sldLayoutId id="2147484028" r:id="rId6"/>
    <p:sldLayoutId id="2147484029" r:id="rId7"/>
    <p:sldLayoutId id="2147484030" r:id="rId8"/>
    <p:sldLayoutId id="2147484031" r:id="rId9"/>
    <p:sldLayoutId id="2147484032" r:id="rId10"/>
    <p:sldLayoutId id="2147484033" r:id="rId11"/>
    <p:sldLayoutId id="2147484034" r:id="rId12"/>
    <p:sldLayoutId id="2147484035" r:id="rId13"/>
    <p:sldLayoutId id="2147484036" r:id="rId14"/>
    <p:sldLayoutId id="2147484037" r:id="rId15"/>
    <p:sldLayoutId id="2147484038" r:id="rId16"/>
    <p:sldLayoutId id="2147484039" r:id="rId17"/>
  </p:sldLayoutIdLst>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7.xml"/><Relationship Id="rId5" Type="http://schemas.openxmlformats.org/officeDocument/2006/relationships/image" Target="../media/image21.svg"/><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6.xml"/><Relationship Id="rId4" Type="http://schemas.openxmlformats.org/officeDocument/2006/relationships/image" Target="../media/image3.sv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jpe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597088-A8AA-884C-088D-5E83403595A2}"/>
              </a:ext>
            </a:extLst>
          </p:cNvPr>
          <p:cNvSpPr>
            <a:spLocks noGrp="1"/>
          </p:cNvSpPr>
          <p:nvPr>
            <p:ph type="ctrTitle"/>
          </p:nvPr>
        </p:nvSpPr>
        <p:spPr>
          <a:xfrm>
            <a:off x="2928400" y="245534"/>
            <a:ext cx="8574622" cy="2616199"/>
          </a:xfrm>
        </p:spPr>
        <p:txBody>
          <a:bodyPr/>
          <a:lstStyle/>
          <a:p>
            <a:r>
              <a:rPr lang="en-US" dirty="0"/>
              <a:t>Final Project</a:t>
            </a:r>
          </a:p>
        </p:txBody>
      </p:sp>
      <p:sp>
        <p:nvSpPr>
          <p:cNvPr id="3" name="Subtitle 2">
            <a:extLst>
              <a:ext uri="{FF2B5EF4-FFF2-40B4-BE49-F238E27FC236}">
                <a16:creationId xmlns:a16="http://schemas.microsoft.com/office/drawing/2014/main" id="{82EEE366-2895-6FF3-B04D-C59675F59DD9}"/>
              </a:ext>
            </a:extLst>
          </p:cNvPr>
          <p:cNvSpPr>
            <a:spLocks noGrp="1"/>
          </p:cNvSpPr>
          <p:nvPr>
            <p:ph type="subTitle" idx="1"/>
          </p:nvPr>
        </p:nvSpPr>
        <p:spPr/>
        <p:txBody>
          <a:bodyPr/>
          <a:lstStyle/>
          <a:p>
            <a:r>
              <a:rPr lang="en-US" dirty="0"/>
              <a:t>Fabiolah Jones</a:t>
            </a:r>
          </a:p>
          <a:p>
            <a:r>
              <a:rPr lang="en-US" dirty="0"/>
              <a:t>Summer 2025</a:t>
            </a:r>
          </a:p>
          <a:p>
            <a:r>
              <a:rPr lang="en-US" dirty="0"/>
              <a:t>Data Science Programming</a:t>
            </a:r>
          </a:p>
        </p:txBody>
      </p:sp>
    </p:spTree>
    <p:extLst>
      <p:ext uri="{BB962C8B-B14F-4D97-AF65-F5344CB8AC3E}">
        <p14:creationId xmlns:p14="http://schemas.microsoft.com/office/powerpoint/2010/main" val="9958648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graph of a graph with purple bars&#10;&#10;AI-generated content may be incorrect.">
            <a:extLst>
              <a:ext uri="{FF2B5EF4-FFF2-40B4-BE49-F238E27FC236}">
                <a16:creationId xmlns:a16="http://schemas.microsoft.com/office/drawing/2014/main" id="{22886C7F-837B-BD99-03A3-0527E1A817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81869" y="681355"/>
            <a:ext cx="5943600" cy="5495290"/>
          </a:xfrm>
          <a:prstGeom prst="rect">
            <a:avLst/>
          </a:prstGeom>
          <a:ln w="28575">
            <a:solidFill>
              <a:schemeClr val="tx1"/>
            </a:solidFill>
          </a:ln>
        </p:spPr>
      </p:pic>
      <p:pic>
        <p:nvPicPr>
          <p:cNvPr id="3" name="Picture 2" descr="A white background with black text&#10;&#10;AI-generated content may be incorrect.">
            <a:extLst>
              <a:ext uri="{FF2B5EF4-FFF2-40B4-BE49-F238E27FC236}">
                <a16:creationId xmlns:a16="http://schemas.microsoft.com/office/drawing/2014/main" id="{59D0605D-0F08-7387-E507-E950AD740DD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2697" y="4221294"/>
            <a:ext cx="3969192" cy="994518"/>
          </a:xfrm>
          <a:prstGeom prst="rect">
            <a:avLst/>
          </a:prstGeom>
          <a:ln w="28575">
            <a:solidFill>
              <a:schemeClr val="tx1"/>
            </a:solidFill>
          </a:ln>
        </p:spPr>
      </p:pic>
      <p:sp>
        <p:nvSpPr>
          <p:cNvPr id="4" name="TextBox 3">
            <a:extLst>
              <a:ext uri="{FF2B5EF4-FFF2-40B4-BE49-F238E27FC236}">
                <a16:creationId xmlns:a16="http://schemas.microsoft.com/office/drawing/2014/main" id="{13FD7491-6821-2124-8E54-8318E99B8F45}"/>
              </a:ext>
            </a:extLst>
          </p:cNvPr>
          <p:cNvSpPr txBox="1"/>
          <p:nvPr/>
        </p:nvSpPr>
        <p:spPr>
          <a:xfrm>
            <a:off x="1156997" y="1107268"/>
            <a:ext cx="4301412" cy="2554545"/>
          </a:xfrm>
          <a:prstGeom prst="rect">
            <a:avLst/>
          </a:prstGeom>
          <a:noFill/>
          <a:ln w="28575">
            <a:solidFill>
              <a:schemeClr val="tx1"/>
            </a:solidFill>
          </a:ln>
        </p:spPr>
        <p:txBody>
          <a:bodyPr wrap="square" rtlCol="0">
            <a:spAutoFit/>
          </a:bodyPr>
          <a:lstStyle/>
          <a:p>
            <a:pPr algn="ctr"/>
            <a:r>
              <a:rPr lang="en-US" sz="3200" dirty="0"/>
              <a:t>Students are more likely to have neutral feeling about their safety if their parents did not finish high school.</a:t>
            </a:r>
          </a:p>
        </p:txBody>
      </p:sp>
    </p:spTree>
    <p:extLst>
      <p:ext uri="{BB962C8B-B14F-4D97-AF65-F5344CB8AC3E}">
        <p14:creationId xmlns:p14="http://schemas.microsoft.com/office/powerpoint/2010/main" val="22869369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grpSp>
        <p:nvGrpSpPr>
          <p:cNvPr id="3121" name="Group 3120">
            <a:extLst>
              <a:ext uri="{FF2B5EF4-FFF2-40B4-BE49-F238E27FC236}">
                <a16:creationId xmlns:a16="http://schemas.microsoft.com/office/drawing/2014/main" id="{08F94D66-27EC-4CB8-8226-D7F41C1618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6100" y="-4763"/>
            <a:ext cx="5014912" cy="6862763"/>
            <a:chOff x="2928938" y="-4763"/>
            <a:chExt cx="5014912" cy="6862763"/>
          </a:xfrm>
        </p:grpSpPr>
        <p:sp>
          <p:nvSpPr>
            <p:cNvPr id="3122" name="Freeform 6">
              <a:extLst>
                <a:ext uri="{FF2B5EF4-FFF2-40B4-BE49-F238E27FC236}">
                  <a16:creationId xmlns:a16="http://schemas.microsoft.com/office/drawing/2014/main" id="{1A53964C-7D93-4C48-A4A6-C4C2C393C5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txBody>
            <a:bodyPr/>
            <a:lstStyle/>
            <a:p>
              <a:endParaRPr lang="en-US"/>
            </a:p>
          </p:txBody>
        </p:sp>
        <p:sp>
          <p:nvSpPr>
            <p:cNvPr id="3123" name="Freeform 7">
              <a:extLst>
                <a:ext uri="{FF2B5EF4-FFF2-40B4-BE49-F238E27FC236}">
                  <a16:creationId xmlns:a16="http://schemas.microsoft.com/office/drawing/2014/main" id="{9C944EEC-539E-4389-8785-58E65D04E8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txBody>
            <a:bodyPr/>
            <a:lstStyle/>
            <a:p>
              <a:endParaRPr lang="en-US"/>
            </a:p>
          </p:txBody>
        </p:sp>
        <p:sp>
          <p:nvSpPr>
            <p:cNvPr id="3124" name="Freeform 9">
              <a:extLst>
                <a:ext uri="{FF2B5EF4-FFF2-40B4-BE49-F238E27FC236}">
                  <a16:creationId xmlns:a16="http://schemas.microsoft.com/office/drawing/2014/main" id="{7836EB7E-895C-4D68-B92E-312B371CBD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txBody>
            <a:bodyPr/>
            <a:lstStyle/>
            <a:p>
              <a:endParaRPr lang="en-US"/>
            </a:p>
          </p:txBody>
        </p:sp>
        <p:sp>
          <p:nvSpPr>
            <p:cNvPr id="3125" name="Freeform 10">
              <a:extLst>
                <a:ext uri="{FF2B5EF4-FFF2-40B4-BE49-F238E27FC236}">
                  <a16:creationId xmlns:a16="http://schemas.microsoft.com/office/drawing/2014/main" id="{0F29242B-8CE7-4636-B326-4BEE42EB6D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txBody>
            <a:bodyPr/>
            <a:lstStyle/>
            <a:p>
              <a:endParaRPr lang="en-US"/>
            </a:p>
          </p:txBody>
        </p:sp>
        <p:sp>
          <p:nvSpPr>
            <p:cNvPr id="3126" name="Freeform 11">
              <a:extLst>
                <a:ext uri="{FF2B5EF4-FFF2-40B4-BE49-F238E27FC236}">
                  <a16:creationId xmlns:a16="http://schemas.microsoft.com/office/drawing/2014/main" id="{4D0B8E9A-7727-4AD9-974E-8815F0B20E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txBody>
            <a:bodyPr/>
            <a:lstStyle/>
            <a:p>
              <a:endParaRPr lang="en-US"/>
            </a:p>
          </p:txBody>
        </p:sp>
        <p:sp>
          <p:nvSpPr>
            <p:cNvPr id="3127" name="Freeform 12">
              <a:extLst>
                <a:ext uri="{FF2B5EF4-FFF2-40B4-BE49-F238E27FC236}">
                  <a16:creationId xmlns:a16="http://schemas.microsoft.com/office/drawing/2014/main" id="{1CD6C65C-71BE-4549-926A-1C1135FD06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txBody>
            <a:bodyPr/>
            <a:lstStyle/>
            <a:p>
              <a:endParaRPr lang="en-US"/>
            </a:p>
          </p:txBody>
        </p:sp>
      </p:grpSp>
      <p:sp useBgFill="1">
        <p:nvSpPr>
          <p:cNvPr id="3129" name="Rectangle 3128">
            <a:extLst>
              <a:ext uri="{FF2B5EF4-FFF2-40B4-BE49-F238E27FC236}">
                <a16:creationId xmlns:a16="http://schemas.microsoft.com/office/drawing/2014/main" id="{E58348C3-6249-4952-AA86-C63DB35EA9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131" name="Group 3130">
            <a:extLst>
              <a:ext uri="{FF2B5EF4-FFF2-40B4-BE49-F238E27FC236}">
                <a16:creationId xmlns:a16="http://schemas.microsoft.com/office/drawing/2014/main" id="{DE6174AD-DBB0-43E6-98C2-738DB3A1524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959100" y="-4763"/>
            <a:ext cx="5014912" cy="6862763"/>
            <a:chOff x="2928938" y="-4763"/>
            <a:chExt cx="5014912" cy="6862763"/>
          </a:xfrm>
        </p:grpSpPr>
        <p:sp>
          <p:nvSpPr>
            <p:cNvPr id="3132" name="Freeform 6">
              <a:extLst>
                <a:ext uri="{FF2B5EF4-FFF2-40B4-BE49-F238E27FC236}">
                  <a16:creationId xmlns:a16="http://schemas.microsoft.com/office/drawing/2014/main" id="{50A59800-3661-4778-9D8A-F816C85C41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txBody>
            <a:bodyPr/>
            <a:lstStyle/>
            <a:p>
              <a:endParaRPr lang="en-US"/>
            </a:p>
          </p:txBody>
        </p:sp>
        <p:sp>
          <p:nvSpPr>
            <p:cNvPr id="3133" name="Freeform 7">
              <a:extLst>
                <a:ext uri="{FF2B5EF4-FFF2-40B4-BE49-F238E27FC236}">
                  <a16:creationId xmlns:a16="http://schemas.microsoft.com/office/drawing/2014/main" id="{7A810977-C816-4698-B7E7-0E6BDED794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txBody>
            <a:bodyPr/>
            <a:lstStyle/>
            <a:p>
              <a:endParaRPr lang="en-US"/>
            </a:p>
          </p:txBody>
        </p:sp>
        <p:sp>
          <p:nvSpPr>
            <p:cNvPr id="3134" name="Freeform 9">
              <a:extLst>
                <a:ext uri="{FF2B5EF4-FFF2-40B4-BE49-F238E27FC236}">
                  <a16:creationId xmlns:a16="http://schemas.microsoft.com/office/drawing/2014/main" id="{181E4B1B-2437-4A14-8927-817FC7AED6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txBody>
            <a:bodyPr/>
            <a:lstStyle/>
            <a:p>
              <a:endParaRPr lang="en-US"/>
            </a:p>
          </p:txBody>
        </p:sp>
        <p:sp>
          <p:nvSpPr>
            <p:cNvPr id="3135" name="Freeform 10">
              <a:extLst>
                <a:ext uri="{FF2B5EF4-FFF2-40B4-BE49-F238E27FC236}">
                  <a16:creationId xmlns:a16="http://schemas.microsoft.com/office/drawing/2014/main" id="{3F98AD26-9FF7-44EA-B876-9C857F8ED9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txBody>
            <a:bodyPr/>
            <a:lstStyle/>
            <a:p>
              <a:endParaRPr lang="en-US"/>
            </a:p>
          </p:txBody>
        </p:sp>
        <p:sp>
          <p:nvSpPr>
            <p:cNvPr id="3136" name="Freeform 11">
              <a:extLst>
                <a:ext uri="{FF2B5EF4-FFF2-40B4-BE49-F238E27FC236}">
                  <a16:creationId xmlns:a16="http://schemas.microsoft.com/office/drawing/2014/main" id="{32EBB12A-A9CE-446F-9462-15DAC0D0FA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txBody>
            <a:bodyPr/>
            <a:lstStyle/>
            <a:p>
              <a:endParaRPr lang="en-US"/>
            </a:p>
          </p:txBody>
        </p:sp>
        <p:sp>
          <p:nvSpPr>
            <p:cNvPr id="3137" name="Freeform 12">
              <a:extLst>
                <a:ext uri="{FF2B5EF4-FFF2-40B4-BE49-F238E27FC236}">
                  <a16:creationId xmlns:a16="http://schemas.microsoft.com/office/drawing/2014/main" id="{85925599-F99B-48E5-A384-76136C0818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txBody>
            <a:bodyPr/>
            <a:lstStyle/>
            <a:p>
              <a:endParaRPr lang="en-US"/>
            </a:p>
          </p:txBody>
        </p:sp>
      </p:grpSp>
      <p:sp>
        <p:nvSpPr>
          <p:cNvPr id="2" name="Title 1">
            <a:extLst>
              <a:ext uri="{FF2B5EF4-FFF2-40B4-BE49-F238E27FC236}">
                <a16:creationId xmlns:a16="http://schemas.microsoft.com/office/drawing/2014/main" id="{2F79DB2E-EB09-1D44-78D5-1E390F2F51C0}"/>
              </a:ext>
            </a:extLst>
          </p:cNvPr>
          <p:cNvSpPr>
            <a:spLocks noGrp="1"/>
          </p:cNvSpPr>
          <p:nvPr>
            <p:ph type="title"/>
          </p:nvPr>
        </p:nvSpPr>
        <p:spPr>
          <a:xfrm>
            <a:off x="4568825" y="1360487"/>
            <a:ext cx="6054723" cy="2616199"/>
          </a:xfrm>
        </p:spPr>
        <p:txBody>
          <a:bodyPr vert="horz" lIns="91440" tIns="45720" rIns="91440" bIns="45720" rtlCol="0" anchor="b">
            <a:normAutofit/>
          </a:bodyPr>
          <a:lstStyle/>
          <a:p>
            <a:pPr algn="r">
              <a:lnSpc>
                <a:spcPct val="90000"/>
              </a:lnSpc>
            </a:pPr>
            <a:r>
              <a:rPr lang="en-US" sz="4700" dirty="0"/>
              <a:t>Does race play a role in students feeling safe?</a:t>
            </a:r>
            <a:br>
              <a:rPr lang="en-US" sz="4700" dirty="0"/>
            </a:br>
            <a:endParaRPr lang="en-US" sz="4700" dirty="0"/>
          </a:p>
        </p:txBody>
      </p:sp>
      <p:pic>
        <p:nvPicPr>
          <p:cNvPr id="4" name="Picture 8" descr="Adult togetherness illustrated friendship. AI | Free Photo - rawpixel">
            <a:extLst>
              <a:ext uri="{FF2B5EF4-FFF2-40B4-BE49-F238E27FC236}">
                <a16:creationId xmlns:a16="http://schemas.microsoft.com/office/drawing/2014/main" id="{35836281-F1DE-BB36-5894-CD59FBABD3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5167" r="16624" b="9091"/>
          <a:stretch>
            <a:fillRect/>
          </a:stretch>
        </p:blipFill>
        <p:spPr bwMode="auto">
          <a:xfrm>
            <a:off x="20" y="10"/>
            <a:ext cx="5448280" cy="6857990"/>
          </a:xfrm>
          <a:custGeom>
            <a:avLst/>
            <a:gdLst/>
            <a:ahLst/>
            <a:cxnLst/>
            <a:rect l="l" t="t" r="r" b="b"/>
            <a:pathLst>
              <a:path w="5448300" h="6858000">
                <a:moveTo>
                  <a:pt x="0" y="0"/>
                </a:moveTo>
                <a:lnTo>
                  <a:pt x="3513666" y="0"/>
                </a:lnTo>
                <a:lnTo>
                  <a:pt x="2861733" y="2548466"/>
                </a:lnTo>
                <a:lnTo>
                  <a:pt x="5448300" y="6853767"/>
                </a:lnTo>
                <a:lnTo>
                  <a:pt x="0" y="6858000"/>
                </a:lnTo>
                <a:lnTo>
                  <a:pt x="0" y="0"/>
                </a:lnTo>
                <a:close/>
              </a:path>
            </a:pathLst>
          </a:custGeom>
          <a:noFill/>
          <a:ln w="38100">
            <a:noFill/>
          </a:ln>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43916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4B1D1E8-B885-70F1-71B3-13D9D3C88D71}"/>
              </a:ext>
            </a:extLst>
          </p:cNvPr>
          <p:cNvSpPr txBox="1"/>
          <p:nvPr/>
        </p:nvSpPr>
        <p:spPr>
          <a:xfrm>
            <a:off x="7081936" y="3326363"/>
            <a:ext cx="4301412" cy="2554545"/>
          </a:xfrm>
          <a:prstGeom prst="rect">
            <a:avLst/>
          </a:prstGeom>
          <a:noFill/>
          <a:ln w="28575">
            <a:solidFill>
              <a:schemeClr val="tx1"/>
            </a:solidFill>
          </a:ln>
        </p:spPr>
        <p:txBody>
          <a:bodyPr wrap="square" rtlCol="0">
            <a:spAutoFit/>
          </a:bodyPr>
          <a:lstStyle/>
          <a:p>
            <a:pPr algn="ctr"/>
            <a:r>
              <a:rPr lang="en-US" sz="3200" dirty="0"/>
              <a:t>Native American students are less likely to feel safe in school compared to students of other races.</a:t>
            </a:r>
          </a:p>
        </p:txBody>
      </p:sp>
      <p:pic>
        <p:nvPicPr>
          <p:cNvPr id="3" name="Picture 2" descr="A graph of blue bars&#10;&#10;AI-generated content may be incorrect.">
            <a:extLst>
              <a:ext uri="{FF2B5EF4-FFF2-40B4-BE49-F238E27FC236}">
                <a16:creationId xmlns:a16="http://schemas.microsoft.com/office/drawing/2014/main" id="{C71221E5-FA6E-B37E-2B32-5316C815FF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109" y="601980"/>
            <a:ext cx="5844540" cy="5654040"/>
          </a:xfrm>
          <a:prstGeom prst="rect">
            <a:avLst/>
          </a:prstGeom>
          <a:ln w="28575">
            <a:solidFill>
              <a:schemeClr val="tx1"/>
            </a:solidFill>
          </a:ln>
        </p:spPr>
      </p:pic>
      <p:pic>
        <p:nvPicPr>
          <p:cNvPr id="4" name="Picture 3" descr="A screenshot of a computer code&#10;&#10;AI-generated content may be incorrect.">
            <a:extLst>
              <a:ext uri="{FF2B5EF4-FFF2-40B4-BE49-F238E27FC236}">
                <a16:creationId xmlns:a16="http://schemas.microsoft.com/office/drawing/2014/main" id="{A84DC877-3074-8D6E-B7E1-71BA651705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46669" y="601980"/>
            <a:ext cx="3092095" cy="1956022"/>
          </a:xfrm>
          <a:prstGeom prst="rect">
            <a:avLst/>
          </a:prstGeom>
          <a:ln w="28575">
            <a:solidFill>
              <a:schemeClr val="tx1"/>
            </a:solidFill>
          </a:ln>
        </p:spPr>
      </p:pic>
    </p:spTree>
    <p:extLst>
      <p:ext uri="{BB962C8B-B14F-4D97-AF65-F5344CB8AC3E}">
        <p14:creationId xmlns:p14="http://schemas.microsoft.com/office/powerpoint/2010/main" val="38915231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lumMod val="110000"/>
              </a:schemeClr>
            </a:gs>
            <a:gs pos="100000">
              <a:schemeClr val="bg2">
                <a:shade val="64000"/>
                <a:lumMod val="98000"/>
              </a:schemeClr>
            </a:gs>
          </a:gsLst>
          <a:lin ang="5400000" scaled="0"/>
        </a:gradFill>
        <a:effectLst/>
      </p:bgPr>
    </p:bg>
    <p:spTree>
      <p:nvGrpSpPr>
        <p:cNvPr id="1" name=""/>
        <p:cNvGrpSpPr/>
        <p:nvPr/>
      </p:nvGrpSpPr>
      <p:grpSpPr>
        <a:xfrm>
          <a:off x="0" y="0"/>
          <a:ext cx="0" cy="0"/>
          <a:chOff x="0" y="0"/>
          <a:chExt cx="0" cy="0"/>
        </a:xfrm>
      </p:grpSpPr>
      <p:grpSp>
        <p:nvGrpSpPr>
          <p:cNvPr id="31" name="Group 30">
            <a:extLst>
              <a:ext uri="{FF2B5EF4-FFF2-40B4-BE49-F238E27FC236}">
                <a16:creationId xmlns:a16="http://schemas.microsoft.com/office/drawing/2014/main" id="{71092D16-14DA-4606-831F-0DB3EEECB91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0812" y="0"/>
            <a:ext cx="2436813" cy="6858001"/>
            <a:chOff x="1320800" y="0"/>
            <a:chExt cx="2436813" cy="6858001"/>
          </a:xfrm>
        </p:grpSpPr>
        <p:sp>
          <p:nvSpPr>
            <p:cNvPr id="32" name="Freeform 6">
              <a:extLst>
                <a:ext uri="{FF2B5EF4-FFF2-40B4-BE49-F238E27FC236}">
                  <a16:creationId xmlns:a16="http://schemas.microsoft.com/office/drawing/2014/main" id="{81806E72-5EFD-4407-B492-2EBC71FF5E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txBody>
            <a:bodyPr/>
            <a:lstStyle/>
            <a:p>
              <a:endParaRPr lang="en-US"/>
            </a:p>
          </p:txBody>
        </p:sp>
        <p:sp>
          <p:nvSpPr>
            <p:cNvPr id="33" name="Freeform 7">
              <a:extLst>
                <a:ext uri="{FF2B5EF4-FFF2-40B4-BE49-F238E27FC236}">
                  <a16:creationId xmlns:a16="http://schemas.microsoft.com/office/drawing/2014/main" id="{BA81CA3B-9A2E-4F71-BF99-2C58BA76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txBody>
            <a:bodyPr/>
            <a:lstStyle/>
            <a:p>
              <a:endParaRPr lang="en-US"/>
            </a:p>
          </p:txBody>
        </p:sp>
        <p:sp>
          <p:nvSpPr>
            <p:cNvPr id="34" name="Freeform 8">
              <a:extLst>
                <a:ext uri="{FF2B5EF4-FFF2-40B4-BE49-F238E27FC236}">
                  <a16:creationId xmlns:a16="http://schemas.microsoft.com/office/drawing/2014/main" id="{D00EF4F3-D70F-44D5-A71C-69C3FA0D28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txBody>
            <a:bodyPr/>
            <a:lstStyle/>
            <a:p>
              <a:endParaRPr lang="en-US"/>
            </a:p>
          </p:txBody>
        </p:sp>
        <p:sp>
          <p:nvSpPr>
            <p:cNvPr id="35" name="Freeform 9">
              <a:extLst>
                <a:ext uri="{FF2B5EF4-FFF2-40B4-BE49-F238E27FC236}">
                  <a16:creationId xmlns:a16="http://schemas.microsoft.com/office/drawing/2014/main" id="{2CC930FA-FD42-4EF1-A9AB-0F9C302383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txBody>
            <a:bodyPr/>
            <a:lstStyle/>
            <a:p>
              <a:endParaRPr lang="en-US"/>
            </a:p>
          </p:txBody>
        </p:sp>
        <p:sp>
          <p:nvSpPr>
            <p:cNvPr id="36" name="Freeform 10">
              <a:extLst>
                <a:ext uri="{FF2B5EF4-FFF2-40B4-BE49-F238E27FC236}">
                  <a16:creationId xmlns:a16="http://schemas.microsoft.com/office/drawing/2014/main" id="{F18F276C-D13F-46CF-9880-2050C2DBF9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txBody>
            <a:bodyPr/>
            <a:lstStyle/>
            <a:p>
              <a:endParaRPr lang="en-US"/>
            </a:p>
          </p:txBody>
        </p:sp>
        <p:sp>
          <p:nvSpPr>
            <p:cNvPr id="37" name="Freeform 11">
              <a:extLst>
                <a:ext uri="{FF2B5EF4-FFF2-40B4-BE49-F238E27FC236}">
                  <a16:creationId xmlns:a16="http://schemas.microsoft.com/office/drawing/2014/main" id="{EAB50995-FA10-4035-B16D-7D3989B2B6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txBody>
            <a:bodyPr/>
            <a:lstStyle/>
            <a:p>
              <a:endParaRPr lang="en-US"/>
            </a:p>
          </p:txBody>
        </p:sp>
      </p:grpSp>
      <p:sp>
        <p:nvSpPr>
          <p:cNvPr id="6" name="Rectangle: Rounded Corners 5">
            <a:extLst>
              <a:ext uri="{FF2B5EF4-FFF2-40B4-BE49-F238E27FC236}">
                <a16:creationId xmlns:a16="http://schemas.microsoft.com/office/drawing/2014/main" id="{E11BEA40-F9F8-36CB-2414-C8AE6C7BCFE8}"/>
              </a:ext>
            </a:extLst>
          </p:cNvPr>
          <p:cNvSpPr/>
          <p:nvPr/>
        </p:nvSpPr>
        <p:spPr>
          <a:xfrm>
            <a:off x="1760705" y="2222286"/>
            <a:ext cx="9742319" cy="1753675"/>
          </a:xfrm>
          <a:prstGeom prst="roundRect">
            <a:avLst>
              <a:gd name="adj" fmla="val 10000"/>
            </a:avLst>
          </a:prstGeom>
          <a:ln w="19050">
            <a:solidFill>
              <a:schemeClr val="tx1"/>
            </a:solidFill>
          </a:ln>
        </p:spPr>
        <p:style>
          <a:lnRef idx="0">
            <a:scrgbClr r="0" g="0" b="0"/>
          </a:lnRef>
          <a:fillRef idx="1">
            <a:schemeClr val="bg1">
              <a:lumMod val="95000"/>
              <a:hueOff val="0"/>
              <a:satOff val="0"/>
              <a:lumOff val="0"/>
              <a:alphaOff val="0"/>
            </a:schemeClr>
          </a:fillRef>
          <a:effectRef idx="0">
            <a:schemeClr val="bg1">
              <a:lumMod val="95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7" name="Rectangle 6" descr="Classroom">
            <a:extLst>
              <a:ext uri="{FF2B5EF4-FFF2-40B4-BE49-F238E27FC236}">
                <a16:creationId xmlns:a16="http://schemas.microsoft.com/office/drawing/2014/main" id="{CD48CFCA-4B1A-C07D-AA2B-E222C023FD02}"/>
              </a:ext>
            </a:extLst>
          </p:cNvPr>
          <p:cNvSpPr/>
          <p:nvPr/>
        </p:nvSpPr>
        <p:spPr>
          <a:xfrm>
            <a:off x="2116059" y="2776074"/>
            <a:ext cx="646098" cy="646098"/>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p:spPr>
        <p:style>
          <a:lnRef idx="2">
            <a:scrgbClr r="0" g="0" b="0"/>
          </a:lnRef>
          <a:fillRef idx="1">
            <a:scrgbClr r="0" g="0" b="0"/>
          </a:fillRef>
          <a:effectRef idx="0">
            <a:schemeClr val="dk2">
              <a:hueOff val="0"/>
              <a:satOff val="0"/>
              <a:lumOff val="0"/>
              <a:alphaOff val="0"/>
            </a:schemeClr>
          </a:effectRef>
          <a:fontRef idx="minor">
            <a:schemeClr val="lt1"/>
          </a:fontRef>
        </p:style>
        <p:txBody>
          <a:bodyPr/>
          <a:lstStyle/>
          <a:p>
            <a:endParaRPr lang="en-US"/>
          </a:p>
        </p:txBody>
      </p:sp>
      <p:sp>
        <p:nvSpPr>
          <p:cNvPr id="15" name="Freeform: Shape 14">
            <a:extLst>
              <a:ext uri="{FF2B5EF4-FFF2-40B4-BE49-F238E27FC236}">
                <a16:creationId xmlns:a16="http://schemas.microsoft.com/office/drawing/2014/main" id="{93E9B077-25C1-104E-EA52-50C0CD8A1BE5}"/>
              </a:ext>
            </a:extLst>
          </p:cNvPr>
          <p:cNvSpPr/>
          <p:nvPr/>
        </p:nvSpPr>
        <p:spPr>
          <a:xfrm>
            <a:off x="3117511" y="2511761"/>
            <a:ext cx="8385512" cy="1174724"/>
          </a:xfrm>
          <a:custGeom>
            <a:avLst/>
            <a:gdLst>
              <a:gd name="connsiteX0" fmla="*/ 0 w 8385512"/>
              <a:gd name="connsiteY0" fmla="*/ 0 h 1174724"/>
              <a:gd name="connsiteX1" fmla="*/ 8385512 w 8385512"/>
              <a:gd name="connsiteY1" fmla="*/ 0 h 1174724"/>
              <a:gd name="connsiteX2" fmla="*/ 8385512 w 8385512"/>
              <a:gd name="connsiteY2" fmla="*/ 1174724 h 1174724"/>
              <a:gd name="connsiteX3" fmla="*/ 0 w 8385512"/>
              <a:gd name="connsiteY3" fmla="*/ 1174724 h 1174724"/>
              <a:gd name="connsiteX4" fmla="*/ 0 w 8385512"/>
              <a:gd name="connsiteY4" fmla="*/ 0 h 11747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5512" h="1174724">
                <a:moveTo>
                  <a:pt x="0" y="0"/>
                </a:moveTo>
                <a:lnTo>
                  <a:pt x="8385512" y="0"/>
                </a:lnTo>
                <a:lnTo>
                  <a:pt x="8385512" y="1174724"/>
                </a:lnTo>
                <a:lnTo>
                  <a:pt x="0" y="1174724"/>
                </a:lnTo>
                <a:lnTo>
                  <a:pt x="0" y="0"/>
                </a:lnTo>
                <a:close/>
              </a:path>
            </a:pathLst>
          </a:custGeom>
        </p:spPr>
        <p:style>
          <a:lnRef idx="0">
            <a:schemeClr val="dk1">
              <a:alpha val="0"/>
              <a:hueOff val="0"/>
              <a:satOff val="0"/>
              <a:lumOff val="0"/>
              <a:alphaOff val="0"/>
            </a:schemeClr>
          </a:lnRef>
          <a:fillRef idx="0">
            <a:schemeClr val="lt2">
              <a:alpha val="0"/>
              <a:hueOff val="0"/>
              <a:satOff val="0"/>
              <a:lumOff val="0"/>
              <a:alphaOff val="0"/>
            </a:schemeClr>
          </a:fillRef>
          <a:effectRef idx="0">
            <a:schemeClr val="lt2">
              <a:alpha val="0"/>
              <a:hueOff val="0"/>
              <a:satOff val="0"/>
              <a:lumOff val="0"/>
              <a:alphaOff val="0"/>
            </a:schemeClr>
          </a:effectRef>
          <a:fontRef idx="minor">
            <a:schemeClr val="tx1">
              <a:hueOff val="0"/>
              <a:satOff val="0"/>
              <a:lumOff val="0"/>
              <a:alphaOff val="0"/>
            </a:schemeClr>
          </a:fontRef>
        </p:style>
        <p:txBody>
          <a:bodyPr spcFirstLastPara="0" vert="horz" wrap="square" lIns="124325" tIns="124325" rIns="124325" bIns="124325" numCol="1" spcCol="1270" anchor="ctr" anchorCtr="0">
            <a:noAutofit/>
          </a:bodyPr>
          <a:lstStyle/>
          <a:p>
            <a:pPr marL="0" lvl="0" indent="0" algn="l" defTabSz="711200">
              <a:lnSpc>
                <a:spcPct val="90000"/>
              </a:lnSpc>
              <a:spcBef>
                <a:spcPct val="0"/>
              </a:spcBef>
              <a:spcAft>
                <a:spcPct val="35000"/>
              </a:spcAft>
              <a:buNone/>
            </a:pPr>
            <a:r>
              <a:rPr lang="en-US" sz="1600" kern="1200" dirty="0"/>
              <a:t>If I were presenting this to the California Board of Education, I would recommend some type of diversity and inclusion educational program. This program could highlight the different races of the student body and the students who are gay/lesbian.</a:t>
            </a:r>
          </a:p>
        </p:txBody>
      </p:sp>
      <p:sp>
        <p:nvSpPr>
          <p:cNvPr id="17" name="Rectangle: Rounded Corners 16">
            <a:extLst>
              <a:ext uri="{FF2B5EF4-FFF2-40B4-BE49-F238E27FC236}">
                <a16:creationId xmlns:a16="http://schemas.microsoft.com/office/drawing/2014/main" id="{1D3DEF38-4171-AEE7-E468-5B33F56E61C0}"/>
              </a:ext>
            </a:extLst>
          </p:cNvPr>
          <p:cNvSpPr/>
          <p:nvPr/>
        </p:nvSpPr>
        <p:spPr>
          <a:xfrm>
            <a:off x="1760705" y="4240273"/>
            <a:ext cx="9742319" cy="1619249"/>
          </a:xfrm>
          <a:prstGeom prst="roundRect">
            <a:avLst>
              <a:gd name="adj" fmla="val 10000"/>
            </a:avLst>
          </a:prstGeom>
          <a:ln w="19050">
            <a:solidFill>
              <a:schemeClr val="tx1"/>
            </a:solidFill>
          </a:ln>
        </p:spPr>
        <p:style>
          <a:lnRef idx="0">
            <a:schemeClr val="dk2">
              <a:hueOff val="0"/>
              <a:satOff val="0"/>
              <a:lumOff val="0"/>
              <a:alphaOff val="0"/>
            </a:schemeClr>
          </a:lnRef>
          <a:fillRef idx="1">
            <a:schemeClr val="bg1">
              <a:lumMod val="95000"/>
              <a:hueOff val="0"/>
              <a:satOff val="0"/>
              <a:lumOff val="0"/>
              <a:alphaOff val="0"/>
            </a:schemeClr>
          </a:fillRef>
          <a:effectRef idx="0">
            <a:schemeClr val="bg1">
              <a:lumMod val="95000"/>
              <a:hueOff val="0"/>
              <a:satOff val="0"/>
              <a:lumOff val="0"/>
              <a:alphaOff val="0"/>
            </a:schemeClr>
          </a:effectRef>
          <a:fontRef idx="minor">
            <a:schemeClr val="dk1">
              <a:hueOff val="0"/>
              <a:satOff val="0"/>
              <a:lumOff val="0"/>
              <a:alphaOff val="0"/>
            </a:schemeClr>
          </a:fontRef>
        </p:style>
        <p:txBody>
          <a:bodyPr/>
          <a:lstStyle/>
          <a:p>
            <a:endParaRPr lang="en-US" dirty="0"/>
          </a:p>
        </p:txBody>
      </p:sp>
      <p:sp>
        <p:nvSpPr>
          <p:cNvPr id="25" name="Rectangle 24" descr="Statistics">
            <a:extLst>
              <a:ext uri="{FF2B5EF4-FFF2-40B4-BE49-F238E27FC236}">
                <a16:creationId xmlns:a16="http://schemas.microsoft.com/office/drawing/2014/main" id="{6BF3997E-6DE6-9A18-6E33-D15642A961BB}"/>
              </a:ext>
            </a:extLst>
          </p:cNvPr>
          <p:cNvSpPr/>
          <p:nvPr/>
        </p:nvSpPr>
        <p:spPr>
          <a:xfrm>
            <a:off x="2116059" y="4533955"/>
            <a:ext cx="646098" cy="646098"/>
          </a:xfrm>
          <a:prstGeom prst="rect">
            <a:avLst/>
          </a:prstGeom>
          <a: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p:spPr>
        <p:style>
          <a:lnRef idx="2">
            <a:scrgbClr r="0" g="0" b="0"/>
          </a:lnRef>
          <a:fillRef idx="1">
            <a:scrgbClr r="0" g="0" b="0"/>
          </a:fillRef>
          <a:effectRef idx="0">
            <a:schemeClr val="dk2">
              <a:hueOff val="0"/>
              <a:satOff val="0"/>
              <a:lumOff val="0"/>
              <a:alphaOff val="0"/>
            </a:schemeClr>
          </a:effectRef>
          <a:fontRef idx="minor">
            <a:schemeClr val="lt1"/>
          </a:fontRef>
        </p:style>
        <p:txBody>
          <a:bodyPr/>
          <a:lstStyle/>
          <a:p>
            <a:endParaRPr lang="en-US"/>
          </a:p>
        </p:txBody>
      </p:sp>
      <p:sp>
        <p:nvSpPr>
          <p:cNvPr id="27" name="Freeform: Shape 26">
            <a:extLst>
              <a:ext uri="{FF2B5EF4-FFF2-40B4-BE49-F238E27FC236}">
                <a16:creationId xmlns:a16="http://schemas.microsoft.com/office/drawing/2014/main" id="{9B559C1F-ED85-BFE3-F1CA-438366D8E079}"/>
              </a:ext>
            </a:extLst>
          </p:cNvPr>
          <p:cNvSpPr/>
          <p:nvPr/>
        </p:nvSpPr>
        <p:spPr>
          <a:xfrm>
            <a:off x="3117511" y="4390945"/>
            <a:ext cx="8385512" cy="1174724"/>
          </a:xfrm>
          <a:custGeom>
            <a:avLst/>
            <a:gdLst>
              <a:gd name="connsiteX0" fmla="*/ 0 w 8385512"/>
              <a:gd name="connsiteY0" fmla="*/ 0 h 1174724"/>
              <a:gd name="connsiteX1" fmla="*/ 8385512 w 8385512"/>
              <a:gd name="connsiteY1" fmla="*/ 0 h 1174724"/>
              <a:gd name="connsiteX2" fmla="*/ 8385512 w 8385512"/>
              <a:gd name="connsiteY2" fmla="*/ 1174724 h 1174724"/>
              <a:gd name="connsiteX3" fmla="*/ 0 w 8385512"/>
              <a:gd name="connsiteY3" fmla="*/ 1174724 h 1174724"/>
              <a:gd name="connsiteX4" fmla="*/ 0 w 8385512"/>
              <a:gd name="connsiteY4" fmla="*/ 0 h 11747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5512" h="1174724">
                <a:moveTo>
                  <a:pt x="0" y="0"/>
                </a:moveTo>
                <a:lnTo>
                  <a:pt x="8385512" y="0"/>
                </a:lnTo>
                <a:lnTo>
                  <a:pt x="8385512" y="1174724"/>
                </a:lnTo>
                <a:lnTo>
                  <a:pt x="0" y="1174724"/>
                </a:lnTo>
                <a:lnTo>
                  <a:pt x="0" y="0"/>
                </a:lnTo>
                <a:close/>
              </a:path>
            </a:pathLst>
          </a:custGeom>
        </p:spPr>
        <p:style>
          <a:lnRef idx="0">
            <a:schemeClr val="dk1">
              <a:alpha val="0"/>
              <a:hueOff val="0"/>
              <a:satOff val="0"/>
              <a:lumOff val="0"/>
              <a:alphaOff val="0"/>
            </a:schemeClr>
          </a:lnRef>
          <a:fillRef idx="0">
            <a:schemeClr val="lt2">
              <a:alpha val="0"/>
              <a:hueOff val="0"/>
              <a:satOff val="0"/>
              <a:lumOff val="0"/>
              <a:alphaOff val="0"/>
            </a:schemeClr>
          </a:fillRef>
          <a:effectRef idx="0">
            <a:schemeClr val="lt2">
              <a:alpha val="0"/>
              <a:hueOff val="0"/>
              <a:satOff val="0"/>
              <a:lumOff val="0"/>
              <a:alphaOff val="0"/>
            </a:schemeClr>
          </a:effectRef>
          <a:fontRef idx="minor">
            <a:schemeClr val="tx1">
              <a:hueOff val="0"/>
              <a:satOff val="0"/>
              <a:lumOff val="0"/>
              <a:alphaOff val="0"/>
            </a:schemeClr>
          </a:fontRef>
        </p:style>
        <p:txBody>
          <a:bodyPr spcFirstLastPara="0" vert="horz" wrap="square" lIns="124325" tIns="124325" rIns="124325" bIns="124325" numCol="1" spcCol="1270" anchor="ctr" anchorCtr="0">
            <a:noAutofit/>
          </a:bodyPr>
          <a:lstStyle/>
          <a:p>
            <a:pPr marL="0" lvl="0" indent="0" algn="l" defTabSz="711200">
              <a:lnSpc>
                <a:spcPct val="90000"/>
              </a:lnSpc>
              <a:spcBef>
                <a:spcPct val="0"/>
              </a:spcBef>
              <a:spcAft>
                <a:spcPct val="35000"/>
              </a:spcAft>
              <a:buNone/>
            </a:pPr>
            <a:r>
              <a:rPr lang="en-US" sz="1600" kern="1200" dirty="0"/>
              <a:t>To continue to analyze this data I would recommend a repeat survey. For example, this survey can be given in the beginning and end of the school year to see how the scores change. Possibly there are students who are new to the school and don’t have any friends or know what to expect, so repeating the survey at a later time with the same subjects could yield different results.</a:t>
            </a:r>
          </a:p>
        </p:txBody>
      </p:sp>
      <p:sp>
        <p:nvSpPr>
          <p:cNvPr id="3" name="TextBox 2">
            <a:extLst>
              <a:ext uri="{FF2B5EF4-FFF2-40B4-BE49-F238E27FC236}">
                <a16:creationId xmlns:a16="http://schemas.microsoft.com/office/drawing/2014/main" id="{8BDE8C39-C834-7BE0-DF49-9C4EA597AE26}"/>
              </a:ext>
            </a:extLst>
          </p:cNvPr>
          <p:cNvSpPr txBox="1"/>
          <p:nvPr/>
        </p:nvSpPr>
        <p:spPr>
          <a:xfrm>
            <a:off x="2587625" y="475861"/>
            <a:ext cx="7890653" cy="923330"/>
          </a:xfrm>
          <a:prstGeom prst="rect">
            <a:avLst/>
          </a:prstGeom>
          <a:noFill/>
          <a:ln w="28575">
            <a:solidFill>
              <a:schemeClr val="tx1"/>
            </a:solidFill>
          </a:ln>
          <a:effectLst/>
        </p:spPr>
        <p:txBody>
          <a:bodyPr wrap="square" rtlCol="0">
            <a:spAutoFit/>
          </a:bodyPr>
          <a:lstStyle/>
          <a:p>
            <a:pPr algn="ctr"/>
            <a:r>
              <a:rPr lang="en-US" sz="5400" b="1" dirty="0"/>
              <a:t>In conclusion</a:t>
            </a:r>
          </a:p>
        </p:txBody>
      </p:sp>
    </p:spTree>
    <p:extLst>
      <p:ext uri="{BB962C8B-B14F-4D97-AF65-F5344CB8AC3E}">
        <p14:creationId xmlns:p14="http://schemas.microsoft.com/office/powerpoint/2010/main" val="17270691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45" name="Group 44">
            <a:extLst>
              <a:ext uri="{FF2B5EF4-FFF2-40B4-BE49-F238E27FC236}">
                <a16:creationId xmlns:a16="http://schemas.microsoft.com/office/drawing/2014/main" id="{71092D16-14DA-4606-831F-0DB3EEECB91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0812" y="0"/>
            <a:ext cx="2436813" cy="6858001"/>
            <a:chOff x="1320800" y="0"/>
            <a:chExt cx="2436813" cy="6858001"/>
          </a:xfrm>
        </p:grpSpPr>
        <p:sp>
          <p:nvSpPr>
            <p:cNvPr id="42" name="Freeform 6">
              <a:extLst>
                <a:ext uri="{FF2B5EF4-FFF2-40B4-BE49-F238E27FC236}">
                  <a16:creationId xmlns:a16="http://schemas.microsoft.com/office/drawing/2014/main" id="{81806E72-5EFD-4407-B492-2EBC71FF5E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txBody>
            <a:bodyPr/>
            <a:lstStyle/>
            <a:p>
              <a:endParaRPr lang="en-US"/>
            </a:p>
          </p:txBody>
        </p:sp>
        <p:sp>
          <p:nvSpPr>
            <p:cNvPr id="47" name="Freeform 7">
              <a:extLst>
                <a:ext uri="{FF2B5EF4-FFF2-40B4-BE49-F238E27FC236}">
                  <a16:creationId xmlns:a16="http://schemas.microsoft.com/office/drawing/2014/main" id="{BA81CA3B-9A2E-4F71-BF99-2C58BA76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txBody>
            <a:bodyPr/>
            <a:lstStyle/>
            <a:p>
              <a:endParaRPr lang="en-US"/>
            </a:p>
          </p:txBody>
        </p:sp>
        <p:sp>
          <p:nvSpPr>
            <p:cNvPr id="43" name="Freeform 8">
              <a:extLst>
                <a:ext uri="{FF2B5EF4-FFF2-40B4-BE49-F238E27FC236}">
                  <a16:creationId xmlns:a16="http://schemas.microsoft.com/office/drawing/2014/main" id="{D00EF4F3-D70F-44D5-A71C-69C3FA0D28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txBody>
            <a:bodyPr/>
            <a:lstStyle/>
            <a:p>
              <a:endParaRPr lang="en-US"/>
            </a:p>
          </p:txBody>
        </p:sp>
        <p:sp>
          <p:nvSpPr>
            <p:cNvPr id="44" name="Freeform 9">
              <a:extLst>
                <a:ext uri="{FF2B5EF4-FFF2-40B4-BE49-F238E27FC236}">
                  <a16:creationId xmlns:a16="http://schemas.microsoft.com/office/drawing/2014/main" id="{2CC930FA-FD42-4EF1-A9AB-0F9C302383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txBody>
            <a:bodyPr/>
            <a:lstStyle/>
            <a:p>
              <a:endParaRPr lang="en-US"/>
            </a:p>
          </p:txBody>
        </p:sp>
        <p:sp>
          <p:nvSpPr>
            <p:cNvPr id="52" name="Freeform 10">
              <a:extLst>
                <a:ext uri="{FF2B5EF4-FFF2-40B4-BE49-F238E27FC236}">
                  <a16:creationId xmlns:a16="http://schemas.microsoft.com/office/drawing/2014/main" id="{F18F276C-D13F-46CF-9880-2050C2DBF9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txBody>
            <a:bodyPr/>
            <a:lstStyle/>
            <a:p>
              <a:endParaRPr lang="en-US"/>
            </a:p>
          </p:txBody>
        </p:sp>
        <p:sp>
          <p:nvSpPr>
            <p:cNvPr id="51" name="Freeform 11">
              <a:extLst>
                <a:ext uri="{FF2B5EF4-FFF2-40B4-BE49-F238E27FC236}">
                  <a16:creationId xmlns:a16="http://schemas.microsoft.com/office/drawing/2014/main" id="{EAB50995-FA10-4035-B16D-7D3989B2B6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txBody>
            <a:bodyPr/>
            <a:lstStyle/>
            <a:p>
              <a:endParaRPr lang="en-US"/>
            </a:p>
          </p:txBody>
        </p:sp>
      </p:grpSp>
      <p:sp>
        <p:nvSpPr>
          <p:cNvPr id="62" name="Rectangle 61">
            <a:extLst>
              <a:ext uri="{FF2B5EF4-FFF2-40B4-BE49-F238E27FC236}">
                <a16:creationId xmlns:a16="http://schemas.microsoft.com/office/drawing/2014/main" id="{BED1B64B-251E-446A-A285-6626C4EC01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lt2"/>
          </a:fillRef>
          <a:effectRef idx="0">
            <a:schemeClr val="accent1"/>
          </a:effectRef>
          <a:fontRef idx="minor">
            <a:schemeClr val="lt1"/>
          </a:fontRef>
        </p:style>
        <p:txBody>
          <a:bodyPr rtlCol="0" anchor="ctr"/>
          <a:lstStyle/>
          <a:p>
            <a:pPr algn="ctr"/>
            <a:endParaRPr lang="en-US"/>
          </a:p>
        </p:txBody>
      </p:sp>
      <p:grpSp>
        <p:nvGrpSpPr>
          <p:cNvPr id="55" name="Group 54">
            <a:extLst>
              <a:ext uri="{FF2B5EF4-FFF2-40B4-BE49-F238E27FC236}">
                <a16:creationId xmlns:a16="http://schemas.microsoft.com/office/drawing/2014/main" id="{CD02B5D1-60D4-4D5B-AFD9-C986E227431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0812" y="0"/>
            <a:ext cx="2436813" cy="6858001"/>
            <a:chOff x="1320800" y="0"/>
            <a:chExt cx="2436813" cy="6858001"/>
          </a:xfrm>
        </p:grpSpPr>
        <p:sp>
          <p:nvSpPr>
            <p:cNvPr id="56" name="Freeform 6">
              <a:extLst>
                <a:ext uri="{FF2B5EF4-FFF2-40B4-BE49-F238E27FC236}">
                  <a16:creationId xmlns:a16="http://schemas.microsoft.com/office/drawing/2014/main" id="{54E16489-5A93-4D86-AAAD-52DB55A814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txBody>
            <a:bodyPr/>
            <a:lstStyle/>
            <a:p>
              <a:endParaRPr lang="en-US"/>
            </a:p>
          </p:txBody>
        </p:sp>
        <p:sp>
          <p:nvSpPr>
            <p:cNvPr id="57" name="Freeform 7">
              <a:extLst>
                <a:ext uri="{FF2B5EF4-FFF2-40B4-BE49-F238E27FC236}">
                  <a16:creationId xmlns:a16="http://schemas.microsoft.com/office/drawing/2014/main" id="{BC99456E-7EAD-49F1-B2FE-C2C561C0BE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txBody>
            <a:bodyPr/>
            <a:lstStyle/>
            <a:p>
              <a:endParaRPr lang="en-US"/>
            </a:p>
          </p:txBody>
        </p:sp>
        <p:sp>
          <p:nvSpPr>
            <p:cNvPr id="58" name="Freeform 8">
              <a:extLst>
                <a:ext uri="{FF2B5EF4-FFF2-40B4-BE49-F238E27FC236}">
                  <a16:creationId xmlns:a16="http://schemas.microsoft.com/office/drawing/2014/main" id="{922702DF-10E7-4320-B99B-75D2EE97FC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txBody>
            <a:bodyPr/>
            <a:lstStyle/>
            <a:p>
              <a:endParaRPr lang="en-US"/>
            </a:p>
          </p:txBody>
        </p:sp>
        <p:sp>
          <p:nvSpPr>
            <p:cNvPr id="59" name="Freeform 9">
              <a:extLst>
                <a:ext uri="{FF2B5EF4-FFF2-40B4-BE49-F238E27FC236}">
                  <a16:creationId xmlns:a16="http://schemas.microsoft.com/office/drawing/2014/main" id="{1EFA49A8-FE55-4D51-B1C9-11F13FFB71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txBody>
            <a:bodyPr/>
            <a:lstStyle/>
            <a:p>
              <a:endParaRPr lang="en-US"/>
            </a:p>
          </p:txBody>
        </p:sp>
        <p:sp>
          <p:nvSpPr>
            <p:cNvPr id="60" name="Freeform 10">
              <a:extLst>
                <a:ext uri="{FF2B5EF4-FFF2-40B4-BE49-F238E27FC236}">
                  <a16:creationId xmlns:a16="http://schemas.microsoft.com/office/drawing/2014/main" id="{4C63B37C-8CEE-4A72-AFD8-3C2DBD3725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txBody>
            <a:bodyPr/>
            <a:lstStyle/>
            <a:p>
              <a:endParaRPr lang="en-US"/>
            </a:p>
          </p:txBody>
        </p:sp>
        <p:sp>
          <p:nvSpPr>
            <p:cNvPr id="61" name="Freeform 11">
              <a:extLst>
                <a:ext uri="{FF2B5EF4-FFF2-40B4-BE49-F238E27FC236}">
                  <a16:creationId xmlns:a16="http://schemas.microsoft.com/office/drawing/2014/main" id="{31245F86-6106-4758-A825-71AC9D6F9E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txBody>
            <a:bodyPr/>
            <a:lstStyle/>
            <a:p>
              <a:endParaRPr lang="en-US"/>
            </a:p>
          </p:txBody>
        </p:sp>
      </p:grpSp>
      <p:sp>
        <p:nvSpPr>
          <p:cNvPr id="3" name="Title 2">
            <a:extLst>
              <a:ext uri="{FF2B5EF4-FFF2-40B4-BE49-F238E27FC236}">
                <a16:creationId xmlns:a16="http://schemas.microsoft.com/office/drawing/2014/main" id="{96CA0AD7-B1C3-73FB-D0A1-7ED03388A15F}"/>
              </a:ext>
            </a:extLst>
          </p:cNvPr>
          <p:cNvSpPr>
            <a:spLocks noGrp="1"/>
          </p:cNvSpPr>
          <p:nvPr>
            <p:ph type="title"/>
          </p:nvPr>
        </p:nvSpPr>
        <p:spPr>
          <a:xfrm>
            <a:off x="1484312" y="1284051"/>
            <a:ext cx="2812385" cy="3723836"/>
          </a:xfrm>
        </p:spPr>
        <p:txBody>
          <a:bodyPr vert="horz" lIns="91440" tIns="45720" rIns="91440" bIns="45720" rtlCol="0" anchor="ctr">
            <a:normAutofit/>
          </a:bodyPr>
          <a:lstStyle/>
          <a:p>
            <a:pPr>
              <a:lnSpc>
                <a:spcPct val="90000"/>
              </a:lnSpc>
            </a:pPr>
            <a:r>
              <a:rPr lang="en-US" sz="3600">
                <a:solidFill>
                  <a:srgbClr val="000000"/>
                </a:solidFill>
              </a:rPr>
              <a:t>Are there factors that affect a student’s perception of their safety in school?</a:t>
            </a:r>
          </a:p>
        </p:txBody>
      </p:sp>
      <p:sp useBgFill="1">
        <p:nvSpPr>
          <p:cNvPr id="63" name="Rounded Rectangle 16">
            <a:extLst>
              <a:ext uri="{FF2B5EF4-FFF2-40B4-BE49-F238E27FC236}">
                <a16:creationId xmlns:a16="http://schemas.microsoft.com/office/drawing/2014/main" id="{A27AE693-58E8-48BC-8ED0-568ABFEABB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1162" y="648931"/>
            <a:ext cx="6881862" cy="5231964"/>
          </a:xfrm>
          <a:prstGeom prst="roundRect">
            <a:avLst>
              <a:gd name="adj" fmla="val 4834"/>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1" name="Text Placeholder 3">
            <a:extLst>
              <a:ext uri="{FF2B5EF4-FFF2-40B4-BE49-F238E27FC236}">
                <a16:creationId xmlns:a16="http://schemas.microsoft.com/office/drawing/2014/main" id="{5DA2140C-7264-41C3-4C50-F673A65C4151}"/>
              </a:ext>
            </a:extLst>
          </p:cNvPr>
          <p:cNvGraphicFramePr/>
          <p:nvPr>
            <p:extLst>
              <p:ext uri="{D42A27DB-BD31-4B8C-83A1-F6EECF244321}">
                <p14:modId xmlns:p14="http://schemas.microsoft.com/office/powerpoint/2010/main" val="1267898944"/>
              </p:ext>
            </p:extLst>
          </p:nvPr>
        </p:nvGraphicFramePr>
        <p:xfrm>
          <a:off x="4941201" y="992181"/>
          <a:ext cx="6237359" cy="456629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077347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C616B3DC-C165-433D-9187-62DCC0E317D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6100" y="-4763"/>
            <a:ext cx="5014912" cy="6862763"/>
            <a:chOff x="2928938" y="-4763"/>
            <a:chExt cx="5014912" cy="6862763"/>
          </a:xfrm>
        </p:grpSpPr>
        <p:sp>
          <p:nvSpPr>
            <p:cNvPr id="10" name="Freeform 6">
              <a:extLst>
                <a:ext uri="{FF2B5EF4-FFF2-40B4-BE49-F238E27FC236}">
                  <a16:creationId xmlns:a16="http://schemas.microsoft.com/office/drawing/2014/main" id="{97E1BF84-9824-4B0E-98DF-F0F7181DD0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txBody>
            <a:bodyPr/>
            <a:lstStyle/>
            <a:p>
              <a:endParaRPr lang="en-US"/>
            </a:p>
          </p:txBody>
        </p:sp>
        <p:sp>
          <p:nvSpPr>
            <p:cNvPr id="11" name="Freeform 7">
              <a:extLst>
                <a:ext uri="{FF2B5EF4-FFF2-40B4-BE49-F238E27FC236}">
                  <a16:creationId xmlns:a16="http://schemas.microsoft.com/office/drawing/2014/main" id="{A85FA340-7392-4303-9707-A12F45A46F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txBody>
            <a:bodyPr/>
            <a:lstStyle/>
            <a:p>
              <a:endParaRPr lang="en-US"/>
            </a:p>
          </p:txBody>
        </p:sp>
        <p:sp>
          <p:nvSpPr>
            <p:cNvPr id="12" name="Freeform 9">
              <a:extLst>
                <a:ext uri="{FF2B5EF4-FFF2-40B4-BE49-F238E27FC236}">
                  <a16:creationId xmlns:a16="http://schemas.microsoft.com/office/drawing/2014/main" id="{758A9051-2BD9-4868-8B84-344752FA2F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txBody>
            <a:bodyPr/>
            <a:lstStyle/>
            <a:p>
              <a:endParaRPr lang="en-US"/>
            </a:p>
          </p:txBody>
        </p:sp>
        <p:sp>
          <p:nvSpPr>
            <p:cNvPr id="13" name="Freeform 10">
              <a:extLst>
                <a:ext uri="{FF2B5EF4-FFF2-40B4-BE49-F238E27FC236}">
                  <a16:creationId xmlns:a16="http://schemas.microsoft.com/office/drawing/2014/main" id="{58264C49-3539-4CBD-8F11-1106C8B878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txBody>
            <a:bodyPr/>
            <a:lstStyle/>
            <a:p>
              <a:endParaRPr lang="en-US"/>
            </a:p>
          </p:txBody>
        </p:sp>
        <p:sp>
          <p:nvSpPr>
            <p:cNvPr id="14" name="Freeform 11">
              <a:extLst>
                <a:ext uri="{FF2B5EF4-FFF2-40B4-BE49-F238E27FC236}">
                  <a16:creationId xmlns:a16="http://schemas.microsoft.com/office/drawing/2014/main" id="{DE862133-5C7E-4B32-9786-0B33BC51A7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txBody>
            <a:bodyPr/>
            <a:lstStyle/>
            <a:p>
              <a:endParaRPr lang="en-US"/>
            </a:p>
          </p:txBody>
        </p:sp>
        <p:sp>
          <p:nvSpPr>
            <p:cNvPr id="15" name="Freeform 12">
              <a:extLst>
                <a:ext uri="{FF2B5EF4-FFF2-40B4-BE49-F238E27FC236}">
                  <a16:creationId xmlns:a16="http://schemas.microsoft.com/office/drawing/2014/main" id="{90925F6C-DF03-4707-9176-6049F049B5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txBody>
            <a:bodyPr/>
            <a:lstStyle/>
            <a:p>
              <a:endParaRPr lang="en-US"/>
            </a:p>
          </p:txBody>
        </p:sp>
      </p:grpSp>
      <p:sp useBgFill="1">
        <p:nvSpPr>
          <p:cNvPr id="17" name="Rectangle 16">
            <a:extLst>
              <a:ext uri="{FF2B5EF4-FFF2-40B4-BE49-F238E27FC236}">
                <a16:creationId xmlns:a16="http://schemas.microsoft.com/office/drawing/2014/main" id="{1D4477A3-7936-4C6B-B46C-52E9953127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F44DEACC-B2E6-413E-B2B5-3202259527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86714" y="-4763"/>
            <a:ext cx="5014912" cy="6862763"/>
            <a:chOff x="2928938" y="-4763"/>
            <a:chExt cx="5014912" cy="6862763"/>
          </a:xfrm>
        </p:grpSpPr>
        <p:sp>
          <p:nvSpPr>
            <p:cNvPr id="20" name="Freeform 6">
              <a:extLst>
                <a:ext uri="{FF2B5EF4-FFF2-40B4-BE49-F238E27FC236}">
                  <a16:creationId xmlns:a16="http://schemas.microsoft.com/office/drawing/2014/main" id="{B2924236-7127-4774-B233-D9124F0C77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txBody>
            <a:bodyPr/>
            <a:lstStyle/>
            <a:p>
              <a:endParaRPr lang="en-US"/>
            </a:p>
          </p:txBody>
        </p:sp>
        <p:sp>
          <p:nvSpPr>
            <p:cNvPr id="21" name="Freeform 7">
              <a:extLst>
                <a:ext uri="{FF2B5EF4-FFF2-40B4-BE49-F238E27FC236}">
                  <a16:creationId xmlns:a16="http://schemas.microsoft.com/office/drawing/2014/main" id="{AD053C6F-7187-4EE6-BAD9-1C484F29F9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txBody>
            <a:bodyPr/>
            <a:lstStyle/>
            <a:p>
              <a:endParaRPr lang="en-US"/>
            </a:p>
          </p:txBody>
        </p:sp>
        <p:sp>
          <p:nvSpPr>
            <p:cNvPr id="22" name="Freeform 25">
              <a:extLst>
                <a:ext uri="{FF2B5EF4-FFF2-40B4-BE49-F238E27FC236}">
                  <a16:creationId xmlns:a16="http://schemas.microsoft.com/office/drawing/2014/main" id="{226FAE39-4CC5-465A-ACFE-BE1C0E2F7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txBody>
            <a:bodyPr/>
            <a:lstStyle/>
            <a:p>
              <a:endParaRPr lang="en-US"/>
            </a:p>
          </p:txBody>
        </p:sp>
        <p:sp>
          <p:nvSpPr>
            <p:cNvPr id="23" name="Freeform 26">
              <a:extLst>
                <a:ext uri="{FF2B5EF4-FFF2-40B4-BE49-F238E27FC236}">
                  <a16:creationId xmlns:a16="http://schemas.microsoft.com/office/drawing/2014/main" id="{521EE7A0-BD65-4FD1-BD1D-B4674892AC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txBody>
            <a:bodyPr/>
            <a:lstStyle/>
            <a:p>
              <a:endParaRPr lang="en-US"/>
            </a:p>
          </p:txBody>
        </p:sp>
        <p:sp>
          <p:nvSpPr>
            <p:cNvPr id="24" name="Freeform 27">
              <a:extLst>
                <a:ext uri="{FF2B5EF4-FFF2-40B4-BE49-F238E27FC236}">
                  <a16:creationId xmlns:a16="http://schemas.microsoft.com/office/drawing/2014/main" id="{334E0A56-DA50-4F91-9938-4CDBECA736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txBody>
            <a:bodyPr/>
            <a:lstStyle/>
            <a:p>
              <a:endParaRPr lang="en-US"/>
            </a:p>
          </p:txBody>
        </p:sp>
        <p:sp>
          <p:nvSpPr>
            <p:cNvPr id="25" name="Freeform 28">
              <a:extLst>
                <a:ext uri="{FF2B5EF4-FFF2-40B4-BE49-F238E27FC236}">
                  <a16:creationId xmlns:a16="http://schemas.microsoft.com/office/drawing/2014/main" id="{CD203DCD-B4AF-4693-A330-F23545344A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txBody>
            <a:bodyPr/>
            <a:lstStyle/>
            <a:p>
              <a:endParaRPr lang="en-US"/>
            </a:p>
          </p:txBody>
        </p:sp>
      </p:grpSp>
      <p:sp>
        <p:nvSpPr>
          <p:cNvPr id="2" name="Title 1">
            <a:extLst>
              <a:ext uri="{FF2B5EF4-FFF2-40B4-BE49-F238E27FC236}">
                <a16:creationId xmlns:a16="http://schemas.microsoft.com/office/drawing/2014/main" id="{30894564-9B8E-91D8-CA32-C6B460BCA69B}"/>
              </a:ext>
            </a:extLst>
          </p:cNvPr>
          <p:cNvSpPr>
            <a:spLocks noGrp="1"/>
          </p:cNvSpPr>
          <p:nvPr>
            <p:ph type="title"/>
          </p:nvPr>
        </p:nvSpPr>
        <p:spPr>
          <a:xfrm>
            <a:off x="4823726" y="1498016"/>
            <a:ext cx="6390723" cy="3347337"/>
          </a:xfrm>
        </p:spPr>
        <p:txBody>
          <a:bodyPr vert="horz" lIns="91440" tIns="45720" rIns="91440" bIns="45720" rtlCol="0" anchor="b">
            <a:normAutofit/>
          </a:bodyPr>
          <a:lstStyle/>
          <a:p>
            <a:pPr algn="r">
              <a:lnSpc>
                <a:spcPct val="90000"/>
              </a:lnSpc>
            </a:pPr>
            <a:r>
              <a:rPr lang="en-US" sz="5600"/>
              <a:t>Does gender play a role in 7</a:t>
            </a:r>
            <a:r>
              <a:rPr lang="en-US" sz="5600" baseline="30000"/>
              <a:t>th</a:t>
            </a:r>
            <a:r>
              <a:rPr lang="en-US" sz="5600"/>
              <a:t> graders who feel very safe in school? </a:t>
            </a:r>
          </a:p>
        </p:txBody>
      </p:sp>
      <p:sp>
        <p:nvSpPr>
          <p:cNvPr id="27" name="Rounded Rectangle 16">
            <a:extLst>
              <a:ext uri="{FF2B5EF4-FFF2-40B4-BE49-F238E27FC236}">
                <a16:creationId xmlns:a16="http://schemas.microsoft.com/office/drawing/2014/main" id="{C29A1D40-470D-401E-8548-6FF3CF3779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6694" y="648931"/>
            <a:ext cx="3982086" cy="5231964"/>
          </a:xfrm>
          <a:prstGeom prst="roundRect">
            <a:avLst>
              <a:gd name="adj" fmla="val 4834"/>
            </a:avLst>
          </a:prstGeom>
          <a:solidFill>
            <a:schemeClr val="bg1"/>
          </a:solidFill>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phic 3" descr="Gender with solid fill">
            <a:extLst>
              <a:ext uri="{FF2B5EF4-FFF2-40B4-BE49-F238E27FC236}">
                <a16:creationId xmlns:a16="http://schemas.microsoft.com/office/drawing/2014/main" id="{CBB9EE88-ED27-C8D7-2D7A-2496925B3F6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77551" y="1614524"/>
            <a:ext cx="3341190" cy="3341190"/>
          </a:xfrm>
          <a:prstGeom prst="rect">
            <a:avLst/>
          </a:prstGeom>
        </p:spPr>
      </p:pic>
    </p:spTree>
    <p:extLst>
      <p:ext uri="{BB962C8B-B14F-4D97-AF65-F5344CB8AC3E}">
        <p14:creationId xmlns:p14="http://schemas.microsoft.com/office/powerpoint/2010/main" val="32901839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graph with text on it&#10;&#10;AI-generated content may be incorrect.">
            <a:extLst>
              <a:ext uri="{FF2B5EF4-FFF2-40B4-BE49-F238E27FC236}">
                <a16:creationId xmlns:a16="http://schemas.microsoft.com/office/drawing/2014/main" id="{EDBD3958-49D1-6926-25D3-80875D32528A}"/>
              </a:ext>
            </a:extLst>
          </p:cNvPr>
          <p:cNvPicPr>
            <a:picLocks noChangeAspect="1"/>
          </p:cNvPicPr>
          <p:nvPr/>
        </p:nvPicPr>
        <p:blipFill>
          <a:blip r:embed="rId2">
            <a:extLst>
              <a:ext uri="{28A0092B-C50C-407E-A947-70E740481C1C}">
                <a14:useLocalDpi xmlns:a14="http://schemas.microsoft.com/office/drawing/2010/main" val="0"/>
              </a:ext>
            </a:extLst>
          </a:blip>
          <a:srcRect l="2762" t="1454" b="2358"/>
          <a:stretch>
            <a:fillRect/>
          </a:stretch>
        </p:blipFill>
        <p:spPr>
          <a:xfrm>
            <a:off x="5804161" y="489857"/>
            <a:ext cx="5557157" cy="5878286"/>
          </a:xfrm>
          <a:prstGeom prst="rect">
            <a:avLst/>
          </a:prstGeom>
          <a:ln w="19050">
            <a:solidFill>
              <a:schemeClr val="tx1"/>
            </a:solidFill>
          </a:ln>
        </p:spPr>
      </p:pic>
      <p:pic>
        <p:nvPicPr>
          <p:cNvPr id="3" name="Picture 2" descr="A black text on a white background&#10;&#10;AI-generated content may be incorrect.">
            <a:extLst>
              <a:ext uri="{FF2B5EF4-FFF2-40B4-BE49-F238E27FC236}">
                <a16:creationId xmlns:a16="http://schemas.microsoft.com/office/drawing/2014/main" id="{AA4E7804-E213-0543-5752-F893D0A2CA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11667" y="1511559"/>
            <a:ext cx="3694815" cy="921027"/>
          </a:xfrm>
          <a:prstGeom prst="rect">
            <a:avLst/>
          </a:prstGeom>
          <a:ln w="28575">
            <a:solidFill>
              <a:schemeClr val="tx1"/>
            </a:solidFill>
          </a:ln>
        </p:spPr>
      </p:pic>
      <p:sp>
        <p:nvSpPr>
          <p:cNvPr id="4" name="TextBox 3">
            <a:extLst>
              <a:ext uri="{FF2B5EF4-FFF2-40B4-BE49-F238E27FC236}">
                <a16:creationId xmlns:a16="http://schemas.microsoft.com/office/drawing/2014/main" id="{B8C6FBD9-DF11-7E12-9D87-1A2316555061}"/>
              </a:ext>
            </a:extLst>
          </p:cNvPr>
          <p:cNvSpPr txBox="1"/>
          <p:nvPr/>
        </p:nvSpPr>
        <p:spPr>
          <a:xfrm>
            <a:off x="979972" y="3579725"/>
            <a:ext cx="4472129" cy="1569660"/>
          </a:xfrm>
          <a:prstGeom prst="rect">
            <a:avLst/>
          </a:prstGeom>
          <a:noFill/>
          <a:ln w="28575">
            <a:solidFill>
              <a:schemeClr val="tx1"/>
            </a:solidFill>
          </a:ln>
        </p:spPr>
        <p:txBody>
          <a:bodyPr wrap="square" rtlCol="0">
            <a:spAutoFit/>
          </a:bodyPr>
          <a:lstStyle/>
          <a:p>
            <a:pPr algn="ctr"/>
            <a:r>
              <a:rPr lang="en-US" sz="3200" dirty="0"/>
              <a:t>It is more likely for 7</a:t>
            </a:r>
            <a:r>
              <a:rPr lang="en-US" sz="3200" baseline="30000" dirty="0"/>
              <a:t>th</a:t>
            </a:r>
            <a:r>
              <a:rPr lang="en-US" sz="3200" dirty="0"/>
              <a:t> grade males to feel safer than 7</a:t>
            </a:r>
            <a:r>
              <a:rPr lang="en-US" sz="3200" baseline="30000" dirty="0"/>
              <a:t>th</a:t>
            </a:r>
            <a:r>
              <a:rPr lang="en-US" sz="3200" dirty="0"/>
              <a:t> grade females.</a:t>
            </a:r>
          </a:p>
        </p:txBody>
      </p:sp>
    </p:spTree>
    <p:extLst>
      <p:ext uri="{BB962C8B-B14F-4D97-AF65-F5344CB8AC3E}">
        <p14:creationId xmlns:p14="http://schemas.microsoft.com/office/powerpoint/2010/main" val="31354651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08F94D66-27EC-4CB8-8226-D7F41C1618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6100" y="-4763"/>
            <a:ext cx="5014912" cy="6862763"/>
            <a:chOff x="2928938" y="-4763"/>
            <a:chExt cx="5014912" cy="6862763"/>
          </a:xfrm>
        </p:grpSpPr>
        <p:sp>
          <p:nvSpPr>
            <p:cNvPr id="12" name="Freeform 6">
              <a:extLst>
                <a:ext uri="{FF2B5EF4-FFF2-40B4-BE49-F238E27FC236}">
                  <a16:creationId xmlns:a16="http://schemas.microsoft.com/office/drawing/2014/main" id="{1A53964C-7D93-4C48-A4A6-C4C2C393C5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txBody>
            <a:bodyPr/>
            <a:lstStyle/>
            <a:p>
              <a:endParaRPr lang="en-US"/>
            </a:p>
          </p:txBody>
        </p:sp>
        <p:sp>
          <p:nvSpPr>
            <p:cNvPr id="13" name="Freeform 7">
              <a:extLst>
                <a:ext uri="{FF2B5EF4-FFF2-40B4-BE49-F238E27FC236}">
                  <a16:creationId xmlns:a16="http://schemas.microsoft.com/office/drawing/2014/main" id="{9C944EEC-539E-4389-8785-58E65D04E8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txBody>
            <a:bodyPr/>
            <a:lstStyle/>
            <a:p>
              <a:endParaRPr lang="en-US"/>
            </a:p>
          </p:txBody>
        </p:sp>
        <p:sp>
          <p:nvSpPr>
            <p:cNvPr id="14" name="Freeform 9">
              <a:extLst>
                <a:ext uri="{FF2B5EF4-FFF2-40B4-BE49-F238E27FC236}">
                  <a16:creationId xmlns:a16="http://schemas.microsoft.com/office/drawing/2014/main" id="{7836EB7E-895C-4D68-B92E-312B371CBD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txBody>
            <a:bodyPr/>
            <a:lstStyle/>
            <a:p>
              <a:endParaRPr lang="en-US"/>
            </a:p>
          </p:txBody>
        </p:sp>
        <p:sp>
          <p:nvSpPr>
            <p:cNvPr id="15" name="Freeform 10">
              <a:extLst>
                <a:ext uri="{FF2B5EF4-FFF2-40B4-BE49-F238E27FC236}">
                  <a16:creationId xmlns:a16="http://schemas.microsoft.com/office/drawing/2014/main" id="{0F29242B-8CE7-4636-B326-4BEE42EB6D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txBody>
            <a:bodyPr/>
            <a:lstStyle/>
            <a:p>
              <a:endParaRPr lang="en-US"/>
            </a:p>
          </p:txBody>
        </p:sp>
        <p:sp>
          <p:nvSpPr>
            <p:cNvPr id="16" name="Freeform 11">
              <a:extLst>
                <a:ext uri="{FF2B5EF4-FFF2-40B4-BE49-F238E27FC236}">
                  <a16:creationId xmlns:a16="http://schemas.microsoft.com/office/drawing/2014/main" id="{4D0B8E9A-7727-4AD9-974E-8815F0B20E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txBody>
            <a:bodyPr/>
            <a:lstStyle/>
            <a:p>
              <a:endParaRPr lang="en-US"/>
            </a:p>
          </p:txBody>
        </p:sp>
        <p:sp>
          <p:nvSpPr>
            <p:cNvPr id="17" name="Freeform 12">
              <a:extLst>
                <a:ext uri="{FF2B5EF4-FFF2-40B4-BE49-F238E27FC236}">
                  <a16:creationId xmlns:a16="http://schemas.microsoft.com/office/drawing/2014/main" id="{1CD6C65C-71BE-4549-926A-1C1135FD06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txBody>
            <a:bodyPr/>
            <a:lstStyle/>
            <a:p>
              <a:endParaRPr lang="en-US"/>
            </a:p>
          </p:txBody>
        </p:sp>
      </p:grpSp>
      <p:sp useBgFill="1">
        <p:nvSpPr>
          <p:cNvPr id="19" name="Rectangle 18">
            <a:extLst>
              <a:ext uri="{FF2B5EF4-FFF2-40B4-BE49-F238E27FC236}">
                <a16:creationId xmlns:a16="http://schemas.microsoft.com/office/drawing/2014/main" id="{E58348C3-6249-4952-AA86-C63DB35EA9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a:extLst>
              <a:ext uri="{FF2B5EF4-FFF2-40B4-BE49-F238E27FC236}">
                <a16:creationId xmlns:a16="http://schemas.microsoft.com/office/drawing/2014/main" id="{DE6174AD-DBB0-43E6-98C2-738DB3A1524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959100" y="-4763"/>
            <a:ext cx="5014912" cy="6862763"/>
            <a:chOff x="2928938" y="-4763"/>
            <a:chExt cx="5014912" cy="6862763"/>
          </a:xfrm>
        </p:grpSpPr>
        <p:sp>
          <p:nvSpPr>
            <p:cNvPr id="22" name="Freeform 6">
              <a:extLst>
                <a:ext uri="{FF2B5EF4-FFF2-40B4-BE49-F238E27FC236}">
                  <a16:creationId xmlns:a16="http://schemas.microsoft.com/office/drawing/2014/main" id="{50A59800-3661-4778-9D8A-F816C85C41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txBody>
            <a:bodyPr/>
            <a:lstStyle/>
            <a:p>
              <a:endParaRPr lang="en-US"/>
            </a:p>
          </p:txBody>
        </p:sp>
        <p:sp>
          <p:nvSpPr>
            <p:cNvPr id="23" name="Freeform 7">
              <a:extLst>
                <a:ext uri="{FF2B5EF4-FFF2-40B4-BE49-F238E27FC236}">
                  <a16:creationId xmlns:a16="http://schemas.microsoft.com/office/drawing/2014/main" id="{7A810977-C816-4698-B7E7-0E6BDED794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txBody>
            <a:bodyPr/>
            <a:lstStyle/>
            <a:p>
              <a:endParaRPr lang="en-US"/>
            </a:p>
          </p:txBody>
        </p:sp>
        <p:sp>
          <p:nvSpPr>
            <p:cNvPr id="24" name="Freeform 9">
              <a:extLst>
                <a:ext uri="{FF2B5EF4-FFF2-40B4-BE49-F238E27FC236}">
                  <a16:creationId xmlns:a16="http://schemas.microsoft.com/office/drawing/2014/main" id="{181E4B1B-2437-4A14-8927-817FC7AED6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txBody>
            <a:bodyPr/>
            <a:lstStyle/>
            <a:p>
              <a:endParaRPr lang="en-US"/>
            </a:p>
          </p:txBody>
        </p:sp>
        <p:sp>
          <p:nvSpPr>
            <p:cNvPr id="25" name="Freeform 10">
              <a:extLst>
                <a:ext uri="{FF2B5EF4-FFF2-40B4-BE49-F238E27FC236}">
                  <a16:creationId xmlns:a16="http://schemas.microsoft.com/office/drawing/2014/main" id="{3F98AD26-9FF7-44EA-B876-9C857F8ED9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txBody>
            <a:bodyPr/>
            <a:lstStyle/>
            <a:p>
              <a:endParaRPr lang="en-US"/>
            </a:p>
          </p:txBody>
        </p:sp>
        <p:sp>
          <p:nvSpPr>
            <p:cNvPr id="26" name="Freeform 11">
              <a:extLst>
                <a:ext uri="{FF2B5EF4-FFF2-40B4-BE49-F238E27FC236}">
                  <a16:creationId xmlns:a16="http://schemas.microsoft.com/office/drawing/2014/main" id="{32EBB12A-A9CE-446F-9462-15DAC0D0FA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txBody>
            <a:bodyPr/>
            <a:lstStyle/>
            <a:p>
              <a:endParaRPr lang="en-US"/>
            </a:p>
          </p:txBody>
        </p:sp>
        <p:sp>
          <p:nvSpPr>
            <p:cNvPr id="27" name="Freeform 12">
              <a:extLst>
                <a:ext uri="{FF2B5EF4-FFF2-40B4-BE49-F238E27FC236}">
                  <a16:creationId xmlns:a16="http://schemas.microsoft.com/office/drawing/2014/main" id="{85925599-F99B-48E5-A384-76136C0818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txBody>
            <a:bodyPr/>
            <a:lstStyle/>
            <a:p>
              <a:endParaRPr lang="en-US"/>
            </a:p>
          </p:txBody>
        </p:sp>
      </p:grpSp>
      <p:sp>
        <p:nvSpPr>
          <p:cNvPr id="4" name="Title 3">
            <a:extLst>
              <a:ext uri="{FF2B5EF4-FFF2-40B4-BE49-F238E27FC236}">
                <a16:creationId xmlns:a16="http://schemas.microsoft.com/office/drawing/2014/main" id="{4038BD55-A105-5F12-E37E-FDCFF23F9F98}"/>
              </a:ext>
            </a:extLst>
          </p:cNvPr>
          <p:cNvSpPr>
            <a:spLocks noGrp="1"/>
          </p:cNvSpPr>
          <p:nvPr>
            <p:ph type="title"/>
          </p:nvPr>
        </p:nvSpPr>
        <p:spPr>
          <a:xfrm>
            <a:off x="4759324" y="1576011"/>
            <a:ext cx="6054723" cy="2616199"/>
          </a:xfrm>
        </p:spPr>
        <p:txBody>
          <a:bodyPr vert="horz" lIns="91440" tIns="45720" rIns="91440" bIns="45720" rtlCol="0" anchor="b">
            <a:normAutofit/>
          </a:bodyPr>
          <a:lstStyle/>
          <a:p>
            <a:pPr algn="r">
              <a:lnSpc>
                <a:spcPct val="90000"/>
              </a:lnSpc>
            </a:pPr>
            <a:r>
              <a:rPr lang="en-US" sz="4200" dirty="0"/>
              <a:t>Does sexual orientation play a role in students feeling very unsafe in school? </a:t>
            </a:r>
          </a:p>
        </p:txBody>
      </p:sp>
      <p:pic>
        <p:nvPicPr>
          <p:cNvPr id="6" name="Picture 5" descr="Pride flag">
            <a:extLst>
              <a:ext uri="{FF2B5EF4-FFF2-40B4-BE49-F238E27FC236}">
                <a16:creationId xmlns:a16="http://schemas.microsoft.com/office/drawing/2014/main" id="{7513A0A8-D37E-47E7-75E4-118C3D80A685}"/>
              </a:ext>
            </a:extLst>
          </p:cNvPr>
          <p:cNvPicPr>
            <a:picLocks noChangeAspect="1"/>
          </p:cNvPicPr>
          <p:nvPr/>
        </p:nvPicPr>
        <p:blipFill>
          <a:blip r:embed="rId3">
            <a:extLst>
              <a:ext uri="{28A0092B-C50C-407E-A947-70E740481C1C}">
                <a14:useLocalDpi xmlns:a14="http://schemas.microsoft.com/office/drawing/2010/main" val="0"/>
              </a:ext>
            </a:extLst>
          </a:blip>
          <a:srcRect l="30294" r="19532" b="5384"/>
          <a:stretch>
            <a:fillRect/>
          </a:stretch>
        </p:blipFill>
        <p:spPr>
          <a:xfrm>
            <a:off x="20" y="10"/>
            <a:ext cx="5448280" cy="6857990"/>
          </a:xfrm>
          <a:custGeom>
            <a:avLst/>
            <a:gdLst/>
            <a:ahLst/>
            <a:cxnLst/>
            <a:rect l="l" t="t" r="r" b="b"/>
            <a:pathLst>
              <a:path w="5448300" h="6858000">
                <a:moveTo>
                  <a:pt x="0" y="0"/>
                </a:moveTo>
                <a:lnTo>
                  <a:pt x="3513666" y="0"/>
                </a:lnTo>
                <a:lnTo>
                  <a:pt x="2861733" y="2548466"/>
                </a:lnTo>
                <a:lnTo>
                  <a:pt x="5448300" y="6853767"/>
                </a:lnTo>
                <a:lnTo>
                  <a:pt x="0" y="6858000"/>
                </a:lnTo>
                <a:lnTo>
                  <a:pt x="0" y="0"/>
                </a:lnTo>
                <a:close/>
              </a:path>
            </a:pathLst>
          </a:custGeom>
          <a:ln w="38100">
            <a:noFill/>
          </a:ln>
          <a:effectLst/>
        </p:spPr>
      </p:pic>
    </p:spTree>
    <p:extLst>
      <p:ext uri="{BB962C8B-B14F-4D97-AF65-F5344CB8AC3E}">
        <p14:creationId xmlns:p14="http://schemas.microsoft.com/office/powerpoint/2010/main" val="41953464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black text on a white background&#10;&#10;AI-generated content may be incorrect.">
            <a:extLst>
              <a:ext uri="{FF2B5EF4-FFF2-40B4-BE49-F238E27FC236}">
                <a16:creationId xmlns:a16="http://schemas.microsoft.com/office/drawing/2014/main" id="{E728F18C-6090-F718-7FD3-47F75CEDDA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14497" y="4140015"/>
            <a:ext cx="3545388" cy="939988"/>
          </a:xfrm>
          <a:prstGeom prst="rect">
            <a:avLst/>
          </a:prstGeom>
          <a:ln w="28575">
            <a:solidFill>
              <a:schemeClr val="tx1"/>
            </a:solidFill>
          </a:ln>
        </p:spPr>
      </p:pic>
      <p:pic>
        <p:nvPicPr>
          <p:cNvPr id="5" name="Picture 4">
            <a:extLst>
              <a:ext uri="{FF2B5EF4-FFF2-40B4-BE49-F238E27FC236}">
                <a16:creationId xmlns:a16="http://schemas.microsoft.com/office/drawing/2014/main" id="{60F5E22D-8564-C7CE-49C5-C7472E4F88EA}"/>
              </a:ext>
            </a:extLst>
          </p:cNvPr>
          <p:cNvPicPr>
            <a:picLocks noChangeAspect="1"/>
          </p:cNvPicPr>
          <p:nvPr/>
        </p:nvPicPr>
        <p:blipFill>
          <a:blip r:embed="rId3"/>
          <a:stretch>
            <a:fillRect/>
          </a:stretch>
        </p:blipFill>
        <p:spPr>
          <a:xfrm>
            <a:off x="1450551" y="844808"/>
            <a:ext cx="5307176" cy="5168383"/>
          </a:xfrm>
          <a:prstGeom prst="rect">
            <a:avLst/>
          </a:prstGeom>
          <a:ln w="28575">
            <a:solidFill>
              <a:schemeClr val="tx1"/>
            </a:solidFill>
          </a:ln>
        </p:spPr>
      </p:pic>
      <p:sp>
        <p:nvSpPr>
          <p:cNvPr id="6" name="TextBox 5">
            <a:extLst>
              <a:ext uri="{FF2B5EF4-FFF2-40B4-BE49-F238E27FC236}">
                <a16:creationId xmlns:a16="http://schemas.microsoft.com/office/drawing/2014/main" id="{2FD5A468-7DF8-4594-DA03-1541A2ACACD2}"/>
              </a:ext>
            </a:extLst>
          </p:cNvPr>
          <p:cNvSpPr txBox="1"/>
          <p:nvPr/>
        </p:nvSpPr>
        <p:spPr>
          <a:xfrm>
            <a:off x="7299666" y="1366896"/>
            <a:ext cx="4472129" cy="2062103"/>
          </a:xfrm>
          <a:prstGeom prst="rect">
            <a:avLst/>
          </a:prstGeom>
          <a:noFill/>
          <a:ln w="28575">
            <a:solidFill>
              <a:schemeClr val="tx1"/>
            </a:solidFill>
          </a:ln>
        </p:spPr>
        <p:txBody>
          <a:bodyPr wrap="square" rtlCol="0">
            <a:spAutoFit/>
          </a:bodyPr>
          <a:lstStyle/>
          <a:p>
            <a:pPr algn="ctr"/>
            <a:r>
              <a:rPr lang="en-US" sz="3200" dirty="0"/>
              <a:t>Students are more likely to feel very unsafe in school if they are gay or lesbian.</a:t>
            </a:r>
          </a:p>
        </p:txBody>
      </p:sp>
    </p:spTree>
    <p:extLst>
      <p:ext uri="{BB962C8B-B14F-4D97-AF65-F5344CB8AC3E}">
        <p14:creationId xmlns:p14="http://schemas.microsoft.com/office/powerpoint/2010/main" val="7648218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grpSp>
        <p:nvGrpSpPr>
          <p:cNvPr id="1054" name="Group 1053">
            <a:extLst>
              <a:ext uri="{FF2B5EF4-FFF2-40B4-BE49-F238E27FC236}">
                <a16:creationId xmlns:a16="http://schemas.microsoft.com/office/drawing/2014/main" id="{C616B3DC-C165-433D-9187-62DCC0E317D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6100" y="-4763"/>
            <a:ext cx="5014912" cy="6862763"/>
            <a:chOff x="2928938" y="-4763"/>
            <a:chExt cx="5014912" cy="6862763"/>
          </a:xfrm>
        </p:grpSpPr>
        <p:sp>
          <p:nvSpPr>
            <p:cNvPr id="1055" name="Freeform 6">
              <a:extLst>
                <a:ext uri="{FF2B5EF4-FFF2-40B4-BE49-F238E27FC236}">
                  <a16:creationId xmlns:a16="http://schemas.microsoft.com/office/drawing/2014/main" id="{97E1BF84-9824-4B0E-98DF-F0F7181DD0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txBody>
            <a:bodyPr/>
            <a:lstStyle/>
            <a:p>
              <a:endParaRPr lang="en-US"/>
            </a:p>
          </p:txBody>
        </p:sp>
        <p:sp>
          <p:nvSpPr>
            <p:cNvPr id="1056" name="Freeform 7">
              <a:extLst>
                <a:ext uri="{FF2B5EF4-FFF2-40B4-BE49-F238E27FC236}">
                  <a16:creationId xmlns:a16="http://schemas.microsoft.com/office/drawing/2014/main" id="{A85FA340-7392-4303-9707-A12F45A46F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txBody>
            <a:bodyPr/>
            <a:lstStyle/>
            <a:p>
              <a:endParaRPr lang="en-US"/>
            </a:p>
          </p:txBody>
        </p:sp>
        <p:sp>
          <p:nvSpPr>
            <p:cNvPr id="1057" name="Freeform 9">
              <a:extLst>
                <a:ext uri="{FF2B5EF4-FFF2-40B4-BE49-F238E27FC236}">
                  <a16:creationId xmlns:a16="http://schemas.microsoft.com/office/drawing/2014/main" id="{758A9051-2BD9-4868-8B84-344752FA2F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txBody>
            <a:bodyPr/>
            <a:lstStyle/>
            <a:p>
              <a:endParaRPr lang="en-US"/>
            </a:p>
          </p:txBody>
        </p:sp>
        <p:sp>
          <p:nvSpPr>
            <p:cNvPr id="1058" name="Freeform 10">
              <a:extLst>
                <a:ext uri="{FF2B5EF4-FFF2-40B4-BE49-F238E27FC236}">
                  <a16:creationId xmlns:a16="http://schemas.microsoft.com/office/drawing/2014/main" id="{58264C49-3539-4CBD-8F11-1106C8B878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txBody>
            <a:bodyPr/>
            <a:lstStyle/>
            <a:p>
              <a:endParaRPr lang="en-US"/>
            </a:p>
          </p:txBody>
        </p:sp>
        <p:sp>
          <p:nvSpPr>
            <p:cNvPr id="1059" name="Freeform 11">
              <a:extLst>
                <a:ext uri="{FF2B5EF4-FFF2-40B4-BE49-F238E27FC236}">
                  <a16:creationId xmlns:a16="http://schemas.microsoft.com/office/drawing/2014/main" id="{DE862133-5C7E-4B32-9786-0B33BC51A7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txBody>
            <a:bodyPr/>
            <a:lstStyle/>
            <a:p>
              <a:endParaRPr lang="en-US"/>
            </a:p>
          </p:txBody>
        </p:sp>
        <p:sp>
          <p:nvSpPr>
            <p:cNvPr id="1060" name="Freeform 12">
              <a:extLst>
                <a:ext uri="{FF2B5EF4-FFF2-40B4-BE49-F238E27FC236}">
                  <a16:creationId xmlns:a16="http://schemas.microsoft.com/office/drawing/2014/main" id="{90925F6C-DF03-4707-9176-6049F049B5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txBody>
            <a:bodyPr/>
            <a:lstStyle/>
            <a:p>
              <a:endParaRPr lang="en-US"/>
            </a:p>
          </p:txBody>
        </p:sp>
      </p:grpSp>
      <p:sp useBgFill="1">
        <p:nvSpPr>
          <p:cNvPr id="1062" name="Rectangle 1061">
            <a:extLst>
              <a:ext uri="{FF2B5EF4-FFF2-40B4-BE49-F238E27FC236}">
                <a16:creationId xmlns:a16="http://schemas.microsoft.com/office/drawing/2014/main" id="{6C686317-9C96-4A02-88CE-7319FF5905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64" name="Group 1063">
            <a:extLst>
              <a:ext uri="{FF2B5EF4-FFF2-40B4-BE49-F238E27FC236}">
                <a16:creationId xmlns:a16="http://schemas.microsoft.com/office/drawing/2014/main" id="{E0E25B5C-98A3-47D8-A4D7-10C2E175898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86714" y="-4763"/>
            <a:ext cx="5014912" cy="6862763"/>
            <a:chOff x="2928938" y="-4763"/>
            <a:chExt cx="5014912" cy="6862763"/>
          </a:xfrm>
        </p:grpSpPr>
        <p:sp>
          <p:nvSpPr>
            <p:cNvPr id="1065" name="Freeform 6">
              <a:extLst>
                <a:ext uri="{FF2B5EF4-FFF2-40B4-BE49-F238E27FC236}">
                  <a16:creationId xmlns:a16="http://schemas.microsoft.com/office/drawing/2014/main" id="{FECB3374-15F5-40C2-95B4-0FCF10849F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txBody>
            <a:bodyPr/>
            <a:lstStyle/>
            <a:p>
              <a:endParaRPr lang="en-US"/>
            </a:p>
          </p:txBody>
        </p:sp>
        <p:sp>
          <p:nvSpPr>
            <p:cNvPr id="1066" name="Freeform 7">
              <a:extLst>
                <a:ext uri="{FF2B5EF4-FFF2-40B4-BE49-F238E27FC236}">
                  <a16:creationId xmlns:a16="http://schemas.microsoft.com/office/drawing/2014/main" id="{E762314F-F556-4403-BAA1-AF8A3BED3E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txBody>
            <a:bodyPr/>
            <a:lstStyle/>
            <a:p>
              <a:endParaRPr lang="en-US"/>
            </a:p>
          </p:txBody>
        </p:sp>
        <p:sp>
          <p:nvSpPr>
            <p:cNvPr id="1067" name="Freeform 25">
              <a:extLst>
                <a:ext uri="{FF2B5EF4-FFF2-40B4-BE49-F238E27FC236}">
                  <a16:creationId xmlns:a16="http://schemas.microsoft.com/office/drawing/2014/main" id="{02EDEF56-2F86-4867-986A-5AFB8EC078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txBody>
            <a:bodyPr/>
            <a:lstStyle/>
            <a:p>
              <a:endParaRPr lang="en-US"/>
            </a:p>
          </p:txBody>
        </p:sp>
        <p:sp>
          <p:nvSpPr>
            <p:cNvPr id="1068" name="Freeform 26">
              <a:extLst>
                <a:ext uri="{FF2B5EF4-FFF2-40B4-BE49-F238E27FC236}">
                  <a16:creationId xmlns:a16="http://schemas.microsoft.com/office/drawing/2014/main" id="{51BE63E6-C24A-43FA-93F5-475F550ABE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txBody>
            <a:bodyPr/>
            <a:lstStyle/>
            <a:p>
              <a:endParaRPr lang="en-US"/>
            </a:p>
          </p:txBody>
        </p:sp>
        <p:sp>
          <p:nvSpPr>
            <p:cNvPr id="1069" name="Freeform 27">
              <a:extLst>
                <a:ext uri="{FF2B5EF4-FFF2-40B4-BE49-F238E27FC236}">
                  <a16:creationId xmlns:a16="http://schemas.microsoft.com/office/drawing/2014/main" id="{9639DAAA-46FE-401C-BB78-B7A9AF33C0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txBody>
            <a:bodyPr/>
            <a:lstStyle/>
            <a:p>
              <a:endParaRPr lang="en-US"/>
            </a:p>
          </p:txBody>
        </p:sp>
        <p:sp>
          <p:nvSpPr>
            <p:cNvPr id="1070" name="Freeform 28">
              <a:extLst>
                <a:ext uri="{FF2B5EF4-FFF2-40B4-BE49-F238E27FC236}">
                  <a16:creationId xmlns:a16="http://schemas.microsoft.com/office/drawing/2014/main" id="{D5EFBD2C-94D5-43D0-B2FE-E390BD3F34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txBody>
            <a:bodyPr/>
            <a:lstStyle/>
            <a:p>
              <a:endParaRPr lang="en-US"/>
            </a:p>
          </p:txBody>
        </p:sp>
      </p:grpSp>
      <p:sp>
        <p:nvSpPr>
          <p:cNvPr id="1072" name="Rounded Rectangle 16">
            <a:extLst>
              <a:ext uri="{FF2B5EF4-FFF2-40B4-BE49-F238E27FC236}">
                <a16:creationId xmlns:a16="http://schemas.microsoft.com/office/drawing/2014/main" id="{EB9A9756-A5DB-460E-A867-A2AE77834D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6693" y="648931"/>
            <a:ext cx="5419641" cy="5231964"/>
          </a:xfrm>
          <a:prstGeom prst="roundRect">
            <a:avLst>
              <a:gd name="adj" fmla="val 4834"/>
            </a:avLst>
          </a:prstGeom>
          <a:solidFill>
            <a:schemeClr val="bg1"/>
          </a:solidFill>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4 Simple Ways to Help Your Most-Disconnected Students">
            <a:extLst>
              <a:ext uri="{FF2B5EF4-FFF2-40B4-BE49-F238E27FC236}">
                <a16:creationId xmlns:a16="http://schemas.microsoft.com/office/drawing/2014/main" id="{345194C6-4B33-B746-8F6F-E007275E857D}"/>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940281" y="1611575"/>
            <a:ext cx="4774321" cy="318685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0697D492-CA33-3674-0B09-53ADFACAD78A}"/>
              </a:ext>
            </a:extLst>
          </p:cNvPr>
          <p:cNvSpPr txBox="1"/>
          <p:nvPr/>
        </p:nvSpPr>
        <p:spPr>
          <a:xfrm>
            <a:off x="7536264" y="944545"/>
            <a:ext cx="3999043" cy="5016758"/>
          </a:xfrm>
          <a:prstGeom prst="rect">
            <a:avLst/>
          </a:prstGeom>
          <a:noFill/>
        </p:spPr>
        <p:txBody>
          <a:bodyPr wrap="square" rtlCol="0">
            <a:spAutoFit/>
          </a:bodyPr>
          <a:lstStyle/>
          <a:p>
            <a:r>
              <a:rPr lang="en-US" sz="4000" dirty="0"/>
              <a:t>What is the breakdown of safety perception of students who have a low level of connectedness to school? </a:t>
            </a:r>
            <a:br>
              <a:rPr lang="en-US" sz="4000" dirty="0"/>
            </a:br>
            <a:endParaRPr lang="en-US" sz="4000" dirty="0"/>
          </a:p>
        </p:txBody>
      </p:sp>
    </p:spTree>
    <p:extLst>
      <p:ext uri="{BB962C8B-B14F-4D97-AF65-F5344CB8AC3E}">
        <p14:creationId xmlns:p14="http://schemas.microsoft.com/office/powerpoint/2010/main" val="3738603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graph with a bar graph&#10;&#10;AI-generated content may be incorrect.">
            <a:extLst>
              <a:ext uri="{FF2B5EF4-FFF2-40B4-BE49-F238E27FC236}">
                <a16:creationId xmlns:a16="http://schemas.microsoft.com/office/drawing/2014/main" id="{2A677CFD-4701-DE47-73BD-440828CED3C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4480" y="2556586"/>
            <a:ext cx="6614777" cy="3990889"/>
          </a:xfrm>
          <a:prstGeom prst="rect">
            <a:avLst/>
          </a:prstGeom>
          <a:ln w="28575">
            <a:solidFill>
              <a:schemeClr val="tx1"/>
            </a:solidFill>
          </a:ln>
        </p:spPr>
      </p:pic>
      <p:pic>
        <p:nvPicPr>
          <p:cNvPr id="3" name="Picture 2" descr="A computer code with black text&#10;&#10;AI-generated content may be incorrect.">
            <a:extLst>
              <a:ext uri="{FF2B5EF4-FFF2-40B4-BE49-F238E27FC236}">
                <a16:creationId xmlns:a16="http://schemas.microsoft.com/office/drawing/2014/main" id="{8E971348-B99D-859F-8CAC-2F08DB738F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48302" y="3741571"/>
            <a:ext cx="3336331" cy="1381523"/>
          </a:xfrm>
          <a:prstGeom prst="rect">
            <a:avLst/>
          </a:prstGeom>
          <a:ln w="28575">
            <a:solidFill>
              <a:schemeClr val="tx1"/>
            </a:solidFill>
          </a:ln>
        </p:spPr>
      </p:pic>
      <p:sp>
        <p:nvSpPr>
          <p:cNvPr id="4" name="TextBox 3">
            <a:extLst>
              <a:ext uri="{FF2B5EF4-FFF2-40B4-BE49-F238E27FC236}">
                <a16:creationId xmlns:a16="http://schemas.microsoft.com/office/drawing/2014/main" id="{FBF21358-FD1E-B7C2-A349-46C152D64D8B}"/>
              </a:ext>
            </a:extLst>
          </p:cNvPr>
          <p:cNvSpPr txBox="1"/>
          <p:nvPr/>
        </p:nvSpPr>
        <p:spPr>
          <a:xfrm>
            <a:off x="2771192" y="578493"/>
            <a:ext cx="7753739" cy="1569660"/>
          </a:xfrm>
          <a:prstGeom prst="rect">
            <a:avLst/>
          </a:prstGeom>
          <a:noFill/>
          <a:ln w="28575">
            <a:solidFill>
              <a:schemeClr val="tx1"/>
            </a:solidFill>
          </a:ln>
        </p:spPr>
        <p:txBody>
          <a:bodyPr wrap="square" rtlCol="0">
            <a:spAutoFit/>
          </a:bodyPr>
          <a:lstStyle/>
          <a:p>
            <a:pPr algn="ctr"/>
            <a:r>
              <a:rPr lang="en-US" sz="3200" dirty="0"/>
              <a:t>The majority of students who have a low connection to the school feel neither safe nor unsafe.</a:t>
            </a:r>
          </a:p>
        </p:txBody>
      </p:sp>
    </p:spTree>
    <p:extLst>
      <p:ext uri="{BB962C8B-B14F-4D97-AF65-F5344CB8AC3E}">
        <p14:creationId xmlns:p14="http://schemas.microsoft.com/office/powerpoint/2010/main" val="24320887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grpSp>
        <p:nvGrpSpPr>
          <p:cNvPr id="2055" name="Group 2054">
            <a:extLst>
              <a:ext uri="{FF2B5EF4-FFF2-40B4-BE49-F238E27FC236}">
                <a16:creationId xmlns:a16="http://schemas.microsoft.com/office/drawing/2014/main" id="{C616B3DC-C165-433D-9187-62DCC0E317D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6100" y="-4763"/>
            <a:ext cx="5014912" cy="6862763"/>
            <a:chOff x="2928938" y="-4763"/>
            <a:chExt cx="5014912" cy="6862763"/>
          </a:xfrm>
        </p:grpSpPr>
        <p:sp>
          <p:nvSpPr>
            <p:cNvPr id="2056" name="Freeform 6">
              <a:extLst>
                <a:ext uri="{FF2B5EF4-FFF2-40B4-BE49-F238E27FC236}">
                  <a16:creationId xmlns:a16="http://schemas.microsoft.com/office/drawing/2014/main" id="{97E1BF84-9824-4B0E-98DF-F0F7181DD0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txBody>
            <a:bodyPr/>
            <a:lstStyle/>
            <a:p>
              <a:endParaRPr lang="en-US"/>
            </a:p>
          </p:txBody>
        </p:sp>
        <p:sp>
          <p:nvSpPr>
            <p:cNvPr id="2057" name="Freeform 7">
              <a:extLst>
                <a:ext uri="{FF2B5EF4-FFF2-40B4-BE49-F238E27FC236}">
                  <a16:creationId xmlns:a16="http://schemas.microsoft.com/office/drawing/2014/main" id="{A85FA340-7392-4303-9707-A12F45A46F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txBody>
            <a:bodyPr/>
            <a:lstStyle/>
            <a:p>
              <a:endParaRPr lang="en-US"/>
            </a:p>
          </p:txBody>
        </p:sp>
        <p:sp>
          <p:nvSpPr>
            <p:cNvPr id="2058" name="Freeform 9">
              <a:extLst>
                <a:ext uri="{FF2B5EF4-FFF2-40B4-BE49-F238E27FC236}">
                  <a16:creationId xmlns:a16="http://schemas.microsoft.com/office/drawing/2014/main" id="{758A9051-2BD9-4868-8B84-344752FA2F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txBody>
            <a:bodyPr/>
            <a:lstStyle/>
            <a:p>
              <a:endParaRPr lang="en-US"/>
            </a:p>
          </p:txBody>
        </p:sp>
        <p:sp>
          <p:nvSpPr>
            <p:cNvPr id="2059" name="Freeform 10">
              <a:extLst>
                <a:ext uri="{FF2B5EF4-FFF2-40B4-BE49-F238E27FC236}">
                  <a16:creationId xmlns:a16="http://schemas.microsoft.com/office/drawing/2014/main" id="{58264C49-3539-4CBD-8F11-1106C8B878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txBody>
            <a:bodyPr/>
            <a:lstStyle/>
            <a:p>
              <a:endParaRPr lang="en-US"/>
            </a:p>
          </p:txBody>
        </p:sp>
        <p:sp>
          <p:nvSpPr>
            <p:cNvPr id="2060" name="Freeform 11">
              <a:extLst>
                <a:ext uri="{FF2B5EF4-FFF2-40B4-BE49-F238E27FC236}">
                  <a16:creationId xmlns:a16="http://schemas.microsoft.com/office/drawing/2014/main" id="{DE862133-5C7E-4B32-9786-0B33BC51A7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txBody>
            <a:bodyPr/>
            <a:lstStyle/>
            <a:p>
              <a:endParaRPr lang="en-US"/>
            </a:p>
          </p:txBody>
        </p:sp>
        <p:sp>
          <p:nvSpPr>
            <p:cNvPr id="2061" name="Freeform 12">
              <a:extLst>
                <a:ext uri="{FF2B5EF4-FFF2-40B4-BE49-F238E27FC236}">
                  <a16:creationId xmlns:a16="http://schemas.microsoft.com/office/drawing/2014/main" id="{90925F6C-DF03-4707-9176-6049F049B5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txBody>
            <a:bodyPr/>
            <a:lstStyle/>
            <a:p>
              <a:endParaRPr lang="en-US"/>
            </a:p>
          </p:txBody>
        </p:sp>
      </p:grpSp>
      <p:sp useBgFill="1">
        <p:nvSpPr>
          <p:cNvPr id="2063" name="Rectangle 2062">
            <a:extLst>
              <a:ext uri="{FF2B5EF4-FFF2-40B4-BE49-F238E27FC236}">
                <a16:creationId xmlns:a16="http://schemas.microsoft.com/office/drawing/2014/main" id="{1D4477A3-7936-4C6B-B46C-52E9953127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65" name="Group 2064">
            <a:extLst>
              <a:ext uri="{FF2B5EF4-FFF2-40B4-BE49-F238E27FC236}">
                <a16:creationId xmlns:a16="http://schemas.microsoft.com/office/drawing/2014/main" id="{F44DEACC-B2E6-413E-B2B5-3202259527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86714" y="-4763"/>
            <a:ext cx="5014912" cy="6862763"/>
            <a:chOff x="2928938" y="-4763"/>
            <a:chExt cx="5014912" cy="6862763"/>
          </a:xfrm>
        </p:grpSpPr>
        <p:sp>
          <p:nvSpPr>
            <p:cNvPr id="2066" name="Freeform 6">
              <a:extLst>
                <a:ext uri="{FF2B5EF4-FFF2-40B4-BE49-F238E27FC236}">
                  <a16:creationId xmlns:a16="http://schemas.microsoft.com/office/drawing/2014/main" id="{B2924236-7127-4774-B233-D9124F0C77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txBody>
            <a:bodyPr/>
            <a:lstStyle/>
            <a:p>
              <a:endParaRPr lang="en-US"/>
            </a:p>
          </p:txBody>
        </p:sp>
        <p:sp>
          <p:nvSpPr>
            <p:cNvPr id="2067" name="Freeform 7">
              <a:extLst>
                <a:ext uri="{FF2B5EF4-FFF2-40B4-BE49-F238E27FC236}">
                  <a16:creationId xmlns:a16="http://schemas.microsoft.com/office/drawing/2014/main" id="{AD053C6F-7187-4EE6-BAD9-1C484F29F9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txBody>
            <a:bodyPr/>
            <a:lstStyle/>
            <a:p>
              <a:endParaRPr lang="en-US"/>
            </a:p>
          </p:txBody>
        </p:sp>
        <p:sp>
          <p:nvSpPr>
            <p:cNvPr id="2068" name="Freeform 25">
              <a:extLst>
                <a:ext uri="{FF2B5EF4-FFF2-40B4-BE49-F238E27FC236}">
                  <a16:creationId xmlns:a16="http://schemas.microsoft.com/office/drawing/2014/main" id="{226FAE39-4CC5-465A-ACFE-BE1C0E2F7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txBody>
            <a:bodyPr/>
            <a:lstStyle/>
            <a:p>
              <a:endParaRPr lang="en-US"/>
            </a:p>
          </p:txBody>
        </p:sp>
        <p:sp>
          <p:nvSpPr>
            <p:cNvPr id="2069" name="Freeform 26">
              <a:extLst>
                <a:ext uri="{FF2B5EF4-FFF2-40B4-BE49-F238E27FC236}">
                  <a16:creationId xmlns:a16="http://schemas.microsoft.com/office/drawing/2014/main" id="{521EE7A0-BD65-4FD1-BD1D-B4674892AC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txBody>
            <a:bodyPr/>
            <a:lstStyle/>
            <a:p>
              <a:endParaRPr lang="en-US"/>
            </a:p>
          </p:txBody>
        </p:sp>
        <p:sp>
          <p:nvSpPr>
            <p:cNvPr id="2070" name="Freeform 27">
              <a:extLst>
                <a:ext uri="{FF2B5EF4-FFF2-40B4-BE49-F238E27FC236}">
                  <a16:creationId xmlns:a16="http://schemas.microsoft.com/office/drawing/2014/main" id="{334E0A56-DA50-4F91-9938-4CDBECA736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txBody>
            <a:bodyPr/>
            <a:lstStyle/>
            <a:p>
              <a:endParaRPr lang="en-US"/>
            </a:p>
          </p:txBody>
        </p:sp>
        <p:sp>
          <p:nvSpPr>
            <p:cNvPr id="2071" name="Freeform 28">
              <a:extLst>
                <a:ext uri="{FF2B5EF4-FFF2-40B4-BE49-F238E27FC236}">
                  <a16:creationId xmlns:a16="http://schemas.microsoft.com/office/drawing/2014/main" id="{CD203DCD-B4AF-4693-A330-F23545344A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txBody>
            <a:bodyPr/>
            <a:lstStyle/>
            <a:p>
              <a:endParaRPr lang="en-US"/>
            </a:p>
          </p:txBody>
        </p:sp>
      </p:grpSp>
      <p:sp>
        <p:nvSpPr>
          <p:cNvPr id="2" name="Title 1">
            <a:extLst>
              <a:ext uri="{FF2B5EF4-FFF2-40B4-BE49-F238E27FC236}">
                <a16:creationId xmlns:a16="http://schemas.microsoft.com/office/drawing/2014/main" id="{22458B1C-51AC-9A59-BAE3-A3E81BBD2153}"/>
              </a:ext>
            </a:extLst>
          </p:cNvPr>
          <p:cNvSpPr>
            <a:spLocks noGrp="1"/>
          </p:cNvSpPr>
          <p:nvPr>
            <p:ph type="title"/>
          </p:nvPr>
        </p:nvSpPr>
        <p:spPr>
          <a:xfrm>
            <a:off x="4807141" y="1591244"/>
            <a:ext cx="6390723" cy="3347337"/>
          </a:xfrm>
        </p:spPr>
        <p:txBody>
          <a:bodyPr vert="horz" lIns="91440" tIns="45720" rIns="91440" bIns="45720" rtlCol="0" anchor="b">
            <a:normAutofit/>
          </a:bodyPr>
          <a:lstStyle/>
          <a:p>
            <a:pPr algn="r">
              <a:lnSpc>
                <a:spcPct val="90000"/>
              </a:lnSpc>
            </a:pPr>
            <a:r>
              <a:rPr lang="en-US" sz="4700" dirty="0"/>
              <a:t>Does the parents’ level of education affect students who feel neither safe nor unsafe? </a:t>
            </a:r>
            <a:br>
              <a:rPr lang="en-US" sz="4700" dirty="0"/>
            </a:br>
            <a:endParaRPr lang="en-US" sz="4700" dirty="0"/>
          </a:p>
        </p:txBody>
      </p:sp>
      <p:sp>
        <p:nvSpPr>
          <p:cNvPr id="2073" name="Rounded Rectangle 16">
            <a:extLst>
              <a:ext uri="{FF2B5EF4-FFF2-40B4-BE49-F238E27FC236}">
                <a16:creationId xmlns:a16="http://schemas.microsoft.com/office/drawing/2014/main" id="{C29A1D40-470D-401E-8548-6FF3CF3779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6694" y="648931"/>
            <a:ext cx="3982086" cy="5231964"/>
          </a:xfrm>
          <a:prstGeom prst="roundRect">
            <a:avLst>
              <a:gd name="adj" fmla="val 4834"/>
            </a:avLst>
          </a:prstGeom>
          <a:solidFill>
            <a:schemeClr val="bg1"/>
          </a:solidFill>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Career Exploration Unit with Interactive Notebook for Career Education ...">
            <a:extLst>
              <a:ext uri="{FF2B5EF4-FFF2-40B4-BE49-F238E27FC236}">
                <a16:creationId xmlns:a16="http://schemas.microsoft.com/office/drawing/2014/main" id="{F9F5A0DE-9B32-2469-0AEC-252774733FF0}"/>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977551" y="1994584"/>
            <a:ext cx="3341190" cy="25810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517261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docProps/app.xml><?xml version="1.0" encoding="utf-8"?>
<Properties xmlns="http://schemas.openxmlformats.org/officeDocument/2006/extended-properties" xmlns:vt="http://schemas.openxmlformats.org/officeDocument/2006/docPropsVTypes">
  <Template>TM03457496[[fn=Parallax]]</Template>
  <TotalTime>130</TotalTime>
  <Words>411</Words>
  <Application>Microsoft Office PowerPoint</Application>
  <PresentationFormat>Widescreen</PresentationFormat>
  <Paragraphs>22</Paragraphs>
  <Slides>13</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13</vt:i4>
      </vt:variant>
    </vt:vector>
  </HeadingPairs>
  <TitlesOfParts>
    <vt:vector size="16" baseType="lpstr">
      <vt:lpstr>Arial</vt:lpstr>
      <vt:lpstr>Corbel</vt:lpstr>
      <vt:lpstr>Parallax</vt:lpstr>
      <vt:lpstr>Final Project</vt:lpstr>
      <vt:lpstr>Are there factors that affect a student’s perception of their safety in school?</vt:lpstr>
      <vt:lpstr>Does gender play a role in 7th graders who feel very safe in school? </vt:lpstr>
      <vt:lpstr>PowerPoint Presentation</vt:lpstr>
      <vt:lpstr>Does sexual orientation play a role in students feeling very unsafe in school? </vt:lpstr>
      <vt:lpstr>PowerPoint Presentation</vt:lpstr>
      <vt:lpstr>PowerPoint Presentation</vt:lpstr>
      <vt:lpstr>PowerPoint Presentation</vt:lpstr>
      <vt:lpstr>Does the parents’ level of education affect students who feel neither safe nor unsafe?  </vt:lpstr>
      <vt:lpstr>PowerPoint Presentation</vt:lpstr>
      <vt:lpstr>Does race play a role in students feeling safe? </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Fabiolah Jones</dc:creator>
  <cp:lastModifiedBy>Fabiolah Jones</cp:lastModifiedBy>
  <cp:revision>1</cp:revision>
  <dcterms:created xsi:type="dcterms:W3CDTF">2025-08-09T19:50:23Z</dcterms:created>
  <dcterms:modified xsi:type="dcterms:W3CDTF">2025-08-09T22:00:47Z</dcterms:modified>
</cp:coreProperties>
</file>